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B3EF5-7569-4EDB-9E86-E8DF12D1AC4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62E-821A-4EB8-939B-BA94D7A3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1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3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1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983995" y="2821578"/>
            <a:ext cx="23042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128011" y="1921478"/>
            <a:ext cx="0" cy="1548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/>
          <p:cNvCxnSpPr/>
          <p:nvPr/>
        </p:nvCxnSpPr>
        <p:spPr>
          <a:xfrm>
            <a:off x="2776083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424155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>
            <a:off x="2128011" y="3228345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28011" y="3325634"/>
            <a:ext cx="129614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424155" y="2824793"/>
            <a:ext cx="0" cy="5008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280139" y="3009459"/>
            <a:ext cx="144016" cy="31617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028111" y="2918867"/>
            <a:ext cx="648072" cy="648072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=−1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=  2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  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2, −1</m:t>
                        </m:r>
                      </m:e>
                    </m:d>
                  </m:oMath>
                </a14:m>
                <a:r>
                  <a:rPr lang="ko-KR" altLang="en-US" dirty="0" smtClean="0"/>
                  <a:t>에서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/>
          <p:cNvSpPr/>
          <p:nvPr/>
        </p:nvSpPr>
        <p:spPr>
          <a:xfrm>
            <a:off x="3820560" y="3325633"/>
            <a:ext cx="2479631" cy="2479631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2, −1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1.9, −0.8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/>
          <p:cNvCxnSpPr/>
          <p:nvPr/>
        </p:nvCxnSpPr>
        <p:spPr>
          <a:xfrm flipH="1">
            <a:off x="4493701" y="5177637"/>
            <a:ext cx="5536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493701" y="3962772"/>
            <a:ext cx="0" cy="1214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4476933" y="3925357"/>
            <a:ext cx="570405" cy="125228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  <a:blipFill rotWithShape="1">
                <a:blip r:embed="rId8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  <a:blipFill rotWithShape="1">
                <a:blip r:embed="rId9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/>
          <p:cNvCxnSpPr>
            <a:stCxn id="23" idx="3"/>
            <a:endCxn id="26" idx="2"/>
          </p:cNvCxnSpPr>
          <p:nvPr/>
        </p:nvCxnSpPr>
        <p:spPr>
          <a:xfrm>
            <a:off x="3123019" y="3472031"/>
            <a:ext cx="697541" cy="109341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3" idx="7"/>
            <a:endCxn id="26" idx="0"/>
          </p:cNvCxnSpPr>
          <p:nvPr/>
        </p:nvCxnSpPr>
        <p:spPr>
          <a:xfrm>
            <a:off x="3581275" y="3013775"/>
            <a:ext cx="1479101" cy="31185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6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5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11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851651" y="3787879"/>
                <a:ext cx="556626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651" y="3787879"/>
                <a:ext cx="556626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727073" y="3455422"/>
                <a:ext cx="664028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=0.3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73" y="3455422"/>
                <a:ext cx="664028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682677" y="3157865"/>
                <a:ext cx="612732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/>
                      </a:rPr>
                      <m:t>𝑡</m:t>
                    </m:r>
                    <m:r>
                      <a:rPr lang="en-US" altLang="ko-KR" sz="1100" b="0" i="1" smtClean="0">
                        <a:latin typeface="Cambria Math"/>
                      </a:rPr>
                      <m:t>=0.</m:t>
                    </m:r>
                  </m:oMath>
                </a14:m>
                <a:r>
                  <a:rPr lang="en-US" altLang="ko-KR" sz="1100" dirty="0" smtClean="0"/>
                  <a:t>6</a:t>
                </a:r>
                <a:endParaRPr lang="ko-KR" altLang="en-US" sz="11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677" y="3157865"/>
                <a:ext cx="612732" cy="261610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886991" y="2574429"/>
                <a:ext cx="612732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/>
                      </a:rPr>
                      <m:t>𝑡</m:t>
                    </m:r>
                    <m:r>
                      <a:rPr lang="en-US" altLang="ko-KR" sz="1100" b="0" i="1" smtClean="0">
                        <a:latin typeface="Cambria Math"/>
                      </a:rPr>
                      <m:t>=0.</m:t>
                    </m:r>
                  </m:oMath>
                </a14:m>
                <a:r>
                  <a:rPr lang="en-US" altLang="ko-KR" sz="1100" dirty="0" smtClean="0"/>
                  <a:t>9</a:t>
                </a:r>
                <a:endParaRPr lang="ko-KR" altLang="en-US" sz="11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91" y="2574429"/>
                <a:ext cx="612732" cy="261610"/>
              </a:xfrm>
              <a:prstGeom prst="rect">
                <a:avLst/>
              </a:prstGeom>
              <a:blipFill rotWithShape="1">
                <a:blip r:embed="rId6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46680" y="2204864"/>
                <a:ext cx="612732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/>
                      </a:rPr>
                      <m:t>𝑡</m:t>
                    </m:r>
                    <m:r>
                      <a:rPr lang="en-US" altLang="ko-KR" sz="1100" b="0" i="1" smtClean="0">
                        <a:latin typeface="Cambria Math"/>
                      </a:rPr>
                      <m:t>=1.</m:t>
                    </m:r>
                  </m:oMath>
                </a14:m>
                <a:r>
                  <a:rPr lang="en-US" altLang="ko-KR" sz="1100" dirty="0" smtClean="0"/>
                  <a:t>2</a:t>
                </a:r>
                <a:endParaRPr lang="ko-KR" altLang="en-US" sz="11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680" y="2204864"/>
                <a:ext cx="612732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3398323" y="4103850"/>
            <a:ext cx="3854467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72570" y="4209745"/>
                <a:ext cx="3380220" cy="641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70" y="4209745"/>
                <a:ext cx="3380220" cy="641266"/>
              </a:xfrm>
              <a:prstGeom prst="rect">
                <a:avLst/>
              </a:prstGeom>
              <a:blipFill rotWithShape="1">
                <a:blip r:embed="rId8"/>
                <a:stretch>
                  <a:fillRect l="-1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/>
          <p:nvPr/>
        </p:nvCxnSpPr>
        <p:spPr>
          <a:xfrm>
            <a:off x="3512530" y="4530378"/>
            <a:ext cx="36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3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120</Words>
  <Application>Microsoft Office PowerPoint</Application>
  <PresentationFormat>화면 슬라이드 쇼(4:3)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10</cp:revision>
  <dcterms:created xsi:type="dcterms:W3CDTF">2006-10-05T04:04:58Z</dcterms:created>
  <dcterms:modified xsi:type="dcterms:W3CDTF">2021-05-20T07:09:57Z</dcterms:modified>
</cp:coreProperties>
</file>