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9C92-8E89-43BE-955A-DDC645A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C92B8-17D1-46B5-913D-CAA1D987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8764-079D-4B77-9B1B-004C09F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86C9-7A12-4832-81EA-21EEF62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6E9F-276D-45EA-86D1-A4C9CAA0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99A2-457F-4CE9-AAA6-D156E631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DA42B-6631-4F0F-879F-05B62BB0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DC9C-8293-40D5-A500-E70F525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F5B5A-04B8-4E2A-9C6B-1E4DA76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CA27D-0FBB-4CBB-8898-B0CCBF6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102FB5-4723-43F2-9882-37C9E560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C5F07-3AA1-4E66-B3C4-4127F753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59DC7-EEFD-4981-A15F-9DBBE98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D032F-59FB-4C4F-B5A6-7BD43AB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AA7E0-D8F3-403D-809E-69F2C93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A16E-87A9-4C64-A225-808E1B3B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7CB3-84ED-4C4B-9E7B-1F032EF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709EC-834D-429E-968F-43DD1FDB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7170-4750-4B25-B3B7-D703BE03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9619-B583-44C7-A1DC-AA6E6C7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30F2-EF05-4FF9-8AD9-E98949F4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FDEBD-A3BA-4CC4-A010-A11EF1EC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373D-2FFE-4B08-A159-296B708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759A-7E98-4226-97B4-93AEE07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D07F5-8BE9-4CAE-97D8-CD5B03C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D563-F767-4790-AE7D-3A58258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1128-029C-4360-BAA7-1473CC28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E3DA-974D-488E-B36C-81E2E400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CDB52-042D-451C-A04E-77F6A58E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6EA5A-5A54-4449-8A42-E197340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B4AE-E074-402C-8204-DCDBF6E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5DF5-5B74-4DF6-B943-32CD9948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7B67-0EE2-401B-AEB6-944AD28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18C7-139C-475A-A211-359908F9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DC374-1F66-44CB-B728-8537C9E4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66A3F-EA55-429C-A2C6-1A79D332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02407-5B6C-4429-8937-61F4CF1A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2D0D5-9BFC-4AE3-9802-0C6A16A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F7BF3-EB3C-41AB-A648-4F08F91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D177-890E-4889-ADDB-61E13449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71DCC-361B-4DFA-9294-91324757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961D5-FD71-46B2-B442-056FCDD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CFA31-2F03-42FD-A53D-F121A26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5C2DC-C994-484C-8677-88875BF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F8F13-3C65-49ED-845D-D37AAE5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C4243-2EA7-4BA6-8502-4FFEF135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F6FC-3733-403F-9116-2512B6A2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A60B3-FAF3-4C27-959E-AD5E83B5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3F6C1-B19E-4B7B-9C37-BAA76360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FC197-3E7E-4212-AB70-337621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07E1E-5426-45F9-B72B-A89525F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B6B86-538B-4F56-9C04-B01E604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0A54-B30D-4287-A06B-051EF14F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287D4-25A1-41D9-B075-49A3AA4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92D3D-B881-4F81-881D-56577D8E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6879B-BD6C-4E52-A2A7-8F63E2D7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DADBD-6296-417B-8A6F-EB5E862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68CA-A77B-4B51-B124-8224F99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17C79-CAAF-4F42-8FE3-DF59CD4F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61621-8AA6-4C57-9974-CE769650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4A84-1179-4D65-97EF-E4F791EC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6D7-C105-4BD2-AF78-853AE09D28DB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6090-1053-42D2-ABB6-EB15D4E6B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0A5C3-7F8B-4B36-9185-6F18B37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30CD348D-CA05-4F90-BABD-5D1EC96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14" y="314961"/>
            <a:ext cx="9406372" cy="6085838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636919F-70AE-4516-AD5E-5AF6D5513E9D}"/>
              </a:ext>
            </a:extLst>
          </p:cNvPr>
          <p:cNvSpPr/>
          <p:nvPr/>
        </p:nvSpPr>
        <p:spPr>
          <a:xfrm rot="8146898">
            <a:off x="5012975" y="1526409"/>
            <a:ext cx="866544" cy="1985957"/>
          </a:xfrm>
          <a:prstGeom prst="downArrow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E765D6-3153-461F-8CE0-F860ABEF7768}"/>
              </a:ext>
            </a:extLst>
          </p:cNvPr>
          <p:cNvSpPr txBox="1"/>
          <p:nvPr/>
        </p:nvSpPr>
        <p:spPr>
          <a:xfrm>
            <a:off x="6342832" y="3357880"/>
            <a:ext cx="21371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☆ 핵심 ☆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</a:t>
            </a: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좌상단으로 붙어있는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ROC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커브일 수록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좋은 이진분류기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0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호 29">
            <a:extLst>
              <a:ext uri="{FF2B5EF4-FFF2-40B4-BE49-F238E27FC236}">
                <a16:creationId xmlns:a16="http://schemas.microsoft.com/office/drawing/2014/main" id="{32614936-6A4A-4624-A821-10AB2009ADCF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8AE33E5-6138-4EC9-B34D-A4FDF45ABE5E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4087BE-1F72-46EC-B38C-EE9751346262}"/>
              </a:ext>
            </a:extLst>
          </p:cNvPr>
          <p:cNvCxnSpPr/>
          <p:nvPr/>
        </p:nvCxnSpPr>
        <p:spPr>
          <a:xfrm flipV="1">
            <a:off x="1970600" y="1301979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D9C45F-EE43-47CB-B76E-C3F23C40DE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48148" y="3158891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435E0E-F9D9-4DA8-95BC-598D036ED508}"/>
              </a:ext>
            </a:extLst>
          </p:cNvPr>
          <p:cNvSpPr txBox="1"/>
          <p:nvPr/>
        </p:nvSpPr>
        <p:spPr>
          <a:xfrm>
            <a:off x="2796930" y="5300333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 Positive Rate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64E1-40A1-4792-9340-681A2EA3870E}"/>
              </a:ext>
            </a:extLst>
          </p:cNvPr>
          <p:cNvSpPr txBox="1"/>
          <p:nvPr/>
        </p:nvSpPr>
        <p:spPr>
          <a:xfrm rot="16200000">
            <a:off x="703398" y="3243515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Positive Rate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AD0EA1-AC9C-4E53-9FF6-8D6BE2C512AC}"/>
              </a:ext>
            </a:extLst>
          </p:cNvPr>
          <p:cNvCxnSpPr/>
          <p:nvPr/>
        </p:nvCxnSpPr>
        <p:spPr>
          <a:xfrm>
            <a:off x="1838033" y="1571267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C76C8-D30F-4228-88AE-E306CED98EAB}"/>
              </a:ext>
            </a:extLst>
          </p:cNvPr>
          <p:cNvSpPr txBox="1"/>
          <p:nvPr/>
        </p:nvSpPr>
        <p:spPr>
          <a:xfrm>
            <a:off x="1537280" y="1386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8DE7-4AD8-46A3-BF38-FEDA796B96D2}"/>
              </a:ext>
            </a:extLst>
          </p:cNvPr>
          <p:cNvSpPr txBox="1"/>
          <p:nvPr/>
        </p:nvSpPr>
        <p:spPr>
          <a:xfrm>
            <a:off x="5446340" y="5369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66D74D-715D-49CF-A7E1-624697159219}"/>
              </a:ext>
            </a:extLst>
          </p:cNvPr>
          <p:cNvCxnSpPr>
            <a:cxnSpLocks/>
          </p:cNvCxnSpPr>
          <p:nvPr/>
        </p:nvCxnSpPr>
        <p:spPr>
          <a:xfrm rot="16200000">
            <a:off x="5470445" y="5272219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F619D-FF5E-4384-A4DC-60B22CD9D665}"/>
              </a:ext>
            </a:extLst>
          </p:cNvPr>
          <p:cNvSpPr txBox="1"/>
          <p:nvPr/>
        </p:nvSpPr>
        <p:spPr>
          <a:xfrm>
            <a:off x="1609482" y="536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E4EC5-46BB-493C-93E4-B7E601FF4847}"/>
              </a:ext>
            </a:extLst>
          </p:cNvPr>
          <p:cNvCxnSpPr/>
          <p:nvPr/>
        </p:nvCxnSpPr>
        <p:spPr>
          <a:xfrm flipV="1">
            <a:off x="1970600" y="1571267"/>
            <a:ext cx="3631392" cy="3700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64469-ED6D-40C2-A331-DF9ED0196B82}"/>
              </a:ext>
            </a:extLst>
          </p:cNvPr>
          <p:cNvSpPr/>
          <p:nvPr/>
        </p:nvSpPr>
        <p:spPr>
          <a:xfrm>
            <a:off x="2846423" y="5377089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9AC69-391C-42DE-BBA6-22B9522451A8}"/>
              </a:ext>
            </a:extLst>
          </p:cNvPr>
          <p:cNvSpPr/>
          <p:nvPr/>
        </p:nvSpPr>
        <p:spPr>
          <a:xfrm rot="16200000">
            <a:off x="740737" y="3297594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A488B-43F1-4AEB-ADE9-6B5539611BFC}"/>
              </a:ext>
            </a:extLst>
          </p:cNvPr>
          <p:cNvSpPr txBox="1"/>
          <p:nvPr/>
        </p:nvSpPr>
        <p:spPr>
          <a:xfrm>
            <a:off x="1015585" y="3160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30C8-9FBD-48FF-8B7E-EB61395134EC}"/>
              </a:ext>
            </a:extLst>
          </p:cNvPr>
          <p:cNvSpPr txBox="1"/>
          <p:nvPr/>
        </p:nvSpPr>
        <p:spPr>
          <a:xfrm>
            <a:off x="3564848" y="5632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C8C-78FA-44B3-8501-03E2019DBD0D}"/>
              </a:ext>
            </a:extLst>
          </p:cNvPr>
          <p:cNvSpPr txBox="1"/>
          <p:nvPr/>
        </p:nvSpPr>
        <p:spPr>
          <a:xfrm>
            <a:off x="4108587" y="1173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3D053-865E-4EC5-B61A-D141F80DD8D9}"/>
              </a:ext>
            </a:extLst>
          </p:cNvPr>
          <p:cNvSpPr txBox="1"/>
          <p:nvPr/>
        </p:nvSpPr>
        <p:spPr>
          <a:xfrm>
            <a:off x="2476600" y="214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68D6CD-E9E7-4548-8CFC-1FF222A9B8D3}"/>
              </a:ext>
            </a:extLst>
          </p:cNvPr>
          <p:cNvSpPr/>
          <p:nvPr/>
        </p:nvSpPr>
        <p:spPr>
          <a:xfrm>
            <a:off x="2882227" y="2533130"/>
            <a:ext cx="276225" cy="276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3931-DB2C-42A3-B94C-98A79F28DCA2}"/>
              </a:ext>
            </a:extLst>
          </p:cNvPr>
          <p:cNvSpPr txBox="1"/>
          <p:nvPr/>
        </p:nvSpPr>
        <p:spPr>
          <a:xfrm>
            <a:off x="5974350" y="2920349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dirty="0"/>
              <a:t>True Positive Rate, False Positive Rate</a:t>
            </a:r>
          </a:p>
          <a:p>
            <a:r>
              <a:rPr lang="ko-KR" altLang="en-US" sz="2000" b="1" dirty="0"/>
              <a:t>②</a:t>
            </a:r>
            <a:r>
              <a:rPr lang="ko-KR" altLang="en-US" sz="2000" dirty="0"/>
              <a:t> 현 위의 점의 의미는 무엇인가</a:t>
            </a:r>
            <a:r>
              <a:rPr lang="en-US" altLang="ko-KR" sz="2000" dirty="0"/>
              <a:t>?</a:t>
            </a:r>
          </a:p>
          <a:p>
            <a:r>
              <a:rPr lang="ko-KR" altLang="en-US" sz="2000" b="1" dirty="0"/>
              <a:t>③ </a:t>
            </a:r>
            <a:r>
              <a:rPr lang="ko-KR" altLang="en-US" sz="2000" dirty="0"/>
              <a:t>현의 휨 정도가 의미하는 것은 무엇인가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5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6</cp:revision>
  <dcterms:created xsi:type="dcterms:W3CDTF">2020-08-15T04:00:21Z</dcterms:created>
  <dcterms:modified xsi:type="dcterms:W3CDTF">2020-08-21T23:51:15Z</dcterms:modified>
</cp:coreProperties>
</file>