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0F36D-5C22-49E6-B4BF-1E53F83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12633"/>
            <a:ext cx="5748046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2020-02-13T11:49:22Z</dcterms:created>
  <dcterms:modified xsi:type="dcterms:W3CDTF">2020-02-13T11:51:15Z</dcterms:modified>
</cp:coreProperties>
</file>