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5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F36E-3382-493D-8764-F634F234F60C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A686-A138-4DB2-AA9D-94B949073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00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F36E-3382-493D-8764-F634F234F60C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A686-A138-4DB2-AA9D-94B949073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30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F36E-3382-493D-8764-F634F234F60C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A686-A138-4DB2-AA9D-94B949073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8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F36E-3382-493D-8764-F634F234F60C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A686-A138-4DB2-AA9D-94B949073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97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F36E-3382-493D-8764-F634F234F60C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A686-A138-4DB2-AA9D-94B949073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0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F36E-3382-493D-8764-F634F234F60C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A686-A138-4DB2-AA9D-94B949073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9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F36E-3382-493D-8764-F634F234F60C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A686-A138-4DB2-AA9D-94B949073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5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F36E-3382-493D-8764-F634F234F60C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A686-A138-4DB2-AA9D-94B949073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90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F36E-3382-493D-8764-F634F234F60C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A686-A138-4DB2-AA9D-94B949073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72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F36E-3382-493D-8764-F634F234F60C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A686-A138-4DB2-AA9D-94B949073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01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F36E-3382-493D-8764-F634F234F60C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A686-A138-4DB2-AA9D-94B949073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12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FF36E-3382-493D-8764-F634F234F60C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4A686-A138-4DB2-AA9D-94B949073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20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00" y="1539000"/>
            <a:ext cx="5040000" cy="37800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4305300" y="2647950"/>
            <a:ext cx="1190625" cy="119062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60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429000" y="2400300"/>
            <a:ext cx="1476375" cy="14763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꽤 작은 영역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176712" y="838200"/>
            <a:ext cx="0" cy="144780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4905375" y="1123950"/>
            <a:ext cx="1676400" cy="150495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5200650" y="3138487"/>
            <a:ext cx="234315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5035395" y="3765241"/>
            <a:ext cx="1813080" cy="171163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276475" y="1123950"/>
            <a:ext cx="1152525" cy="1400175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233487" y="3138487"/>
            <a:ext cx="1905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1752600" y="3765241"/>
            <a:ext cx="1521134" cy="145445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4195761" y="4095750"/>
            <a:ext cx="0" cy="182880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57600" y="2085975"/>
            <a:ext cx="16764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미소 영역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334000" y="2886075"/>
            <a:ext cx="19431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2295525" y="2886075"/>
            <a:ext cx="13620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23893" y="2511549"/>
                <a:ext cx="2533707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성</m:t>
                    </m:r>
                  </m:oMath>
                </a14:m>
                <a:r>
                  <a:rPr lang="ko-KR" altLang="en-US" dirty="0"/>
                  <a:t>분 유입량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893" y="2511549"/>
                <a:ext cx="2533707" cy="374526"/>
              </a:xfrm>
              <a:prstGeom prst="rect">
                <a:avLst/>
              </a:prstGeom>
              <a:blipFill>
                <a:blip r:embed="rId2"/>
                <a:stretch>
                  <a:fillRect l="-721" t="-9836" r="-1442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34000" y="2511549"/>
                <a:ext cx="3077702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성</m:t>
                    </m:r>
                  </m:oMath>
                </a14:m>
                <a:r>
                  <a:rPr lang="ko-KR" altLang="en-US" dirty="0"/>
                  <a:t>분 유출량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511549"/>
                <a:ext cx="3077702" cy="374526"/>
              </a:xfrm>
              <a:prstGeom prst="rect">
                <a:avLst/>
              </a:prstGeom>
              <a:blipFill>
                <a:blip r:embed="rId3"/>
                <a:stretch>
                  <a:fillRect l="-594" t="-9836" r="-792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/>
          <p:nvPr/>
        </p:nvCxnSpPr>
        <p:spPr>
          <a:xfrm flipV="1">
            <a:off x="4533844" y="3762375"/>
            <a:ext cx="0" cy="7556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43397" y="1336923"/>
                <a:ext cx="3084499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성</m:t>
                    </m:r>
                  </m:oMath>
                </a14:m>
                <a:r>
                  <a:rPr lang="ko-KR" altLang="en-US" dirty="0"/>
                  <a:t>분 유출량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397" y="1336923"/>
                <a:ext cx="3084499" cy="374526"/>
              </a:xfrm>
              <a:prstGeom prst="rect">
                <a:avLst/>
              </a:prstGeom>
              <a:blipFill>
                <a:blip r:embed="rId4"/>
                <a:stretch>
                  <a:fillRect l="-593" t="-9677" r="-1186" b="-209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43397" y="4054598"/>
                <a:ext cx="2537105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성</m:t>
                    </m:r>
                  </m:oMath>
                </a14:m>
                <a:r>
                  <a:rPr lang="ko-KR" altLang="en-US" dirty="0"/>
                  <a:t>분 유입량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397" y="4054598"/>
                <a:ext cx="2537105" cy="374526"/>
              </a:xfrm>
              <a:prstGeom prst="rect">
                <a:avLst/>
              </a:prstGeom>
              <a:blipFill>
                <a:blip r:embed="rId5"/>
                <a:stretch>
                  <a:fillRect l="-721" t="-9677" r="-1683" b="-209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원호 17"/>
          <p:cNvSpPr/>
          <p:nvPr/>
        </p:nvSpPr>
        <p:spPr>
          <a:xfrm>
            <a:off x="3238499" y="3441761"/>
            <a:ext cx="2514600" cy="2514600"/>
          </a:xfrm>
          <a:prstGeom prst="arc">
            <a:avLst>
              <a:gd name="adj1" fmla="val 13743802"/>
              <a:gd name="adj2" fmla="val 18743846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245281" y="3232736"/>
                <a:ext cx="5058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281" y="3232736"/>
                <a:ext cx="50584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원호 18"/>
          <p:cNvSpPr/>
          <p:nvPr/>
        </p:nvSpPr>
        <p:spPr>
          <a:xfrm rot="5400000">
            <a:off x="1463422" y="1666875"/>
            <a:ext cx="2514600" cy="2514600"/>
          </a:xfrm>
          <a:prstGeom prst="arc">
            <a:avLst>
              <a:gd name="adj1" fmla="val 13743802"/>
              <a:gd name="adj2" fmla="val 18743846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25805" y="2394536"/>
                <a:ext cx="50924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805" y="2394536"/>
                <a:ext cx="509242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/>
          <p:cNvCxnSpPr/>
          <p:nvPr/>
        </p:nvCxnSpPr>
        <p:spPr>
          <a:xfrm flipV="1">
            <a:off x="4533844" y="962025"/>
            <a:ext cx="0" cy="11305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178272" y="3706651"/>
                <a:ext cx="78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272" y="3706651"/>
                <a:ext cx="780727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516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</TotalTime>
  <Words>60</Words>
  <Application>Microsoft Office PowerPoint</Application>
  <PresentationFormat>화면 슬라이드 쇼(4:3)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DongHoon Yeo</dc:creator>
  <cp:lastModifiedBy>Yeo DongHoon</cp:lastModifiedBy>
  <cp:revision>11</cp:revision>
  <dcterms:created xsi:type="dcterms:W3CDTF">2016-11-05T08:16:05Z</dcterms:created>
  <dcterms:modified xsi:type="dcterms:W3CDTF">2019-08-25T05:46:04Z</dcterms:modified>
</cp:coreProperties>
</file>