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3125-75DF-4C0C-9154-9BE1EA09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A75320-CC6A-44C8-96ED-7CC6B4F8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6A5E-6A40-45FA-8E79-AF8240D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2BD74-3C04-46C0-8CEF-6A38A2AD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D2CDF-32ED-42B5-B6D7-F3324436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C976E-41E8-49E3-A8BD-466ACCB7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0C5E3-A7DC-4D74-A668-619720EA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F15EC-B0EA-44EB-96E3-E1C84E1E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A9388-18FE-4E34-A40B-16D3260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931FE-E79E-4C2F-89BA-17EF2A67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7770EB-C5FD-476F-8EBA-610C579BC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023B3-AD53-4ED4-814A-438C1E20E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68FB6-D46F-4FCA-AC14-6A0729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A19F-6199-470E-BC9C-66D3047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5A999-6FFF-45B2-AB2F-19252F6C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9228-3A03-49E6-BDA0-A29E713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5F189-FE3A-437F-8A35-B61CF2E6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09D54-DDE4-4539-B398-0DB1E59E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09FFD-86E6-462C-91F5-DF87EA6B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16CB9-DC8A-4793-85EB-EFBB3256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7B76-2A67-45EC-96FB-79B24A3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D6E7C-31DC-4A37-A0A2-23618B8F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1E0C2-29F6-406E-981A-1B2575FE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875E1-CF93-4E61-9507-EABA521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22A6-7771-45C7-90A5-DCFD6F4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0EFC-1BBC-4001-81F7-C84EAEF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5251-301A-43A5-821D-F62BE1697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2DBF6-5DB4-4F63-BB62-7DDEAC3F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6349-28C4-4374-A206-22B11A17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C5779-5709-4C70-A6AF-BD3C6BF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5BCE7-4865-46B1-9437-A309C78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0FAE-BB69-4E3B-BD0D-26BE127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2DA88-FF8B-42E4-A1A0-4773E9AD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7CB96-F14C-475F-AB58-2FCAA0B2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83A6A-E062-4B17-97BF-7019982F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81592-3721-4A5B-9A50-8417D673E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2793B4-4A54-460A-8153-EA91EC83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B125C-B846-44BD-8FF1-DBEE39F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53EAE8-9BF5-4508-8856-1A5DF05F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065EE-C937-42BE-9F3D-2A29BF1E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F14E7-3143-4653-921B-2D0738E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AF3BE-67EF-4C05-854F-440470A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86513-26BF-4B6A-90D5-B483CA44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BB6B4A-6A21-4454-AAEF-E0084A84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4F753-D422-4509-A8A7-7FADA89E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3CF8A-B768-4D32-A668-277209A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EC296-F65A-4801-9F80-39C3303E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C00E3-BFF1-4198-BCE8-E9D14FA3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05A3A-61F4-4FB5-A3AB-152DDF4D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DAF2-36A7-4E95-BA7B-2DE6C64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25853-44A5-4913-B904-D22497D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2C76-3D1B-45F6-8E1D-AB483A5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1F59-5A73-429A-8C84-3B1AF868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6E8FF-F4F9-4E47-85D9-A1D0BFADC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28A4-1CFB-4B21-A6DB-367FCFEB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C172-F817-43E0-AD6C-C0BBDE2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620A-778E-4C54-B708-64FE82D3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93ACE-29C9-4079-9BFE-02B51EDC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9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3BA2A-F1B6-429B-B98C-64EEA6EF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139B4-E80E-412A-82F4-33D7149C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84727-8911-4DFF-9CCE-10208F1C7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A9AE4-2001-4B3D-A875-697ACD60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F69DD-E8A9-4A74-9D84-E76C6A59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9823C2-AA3E-4AE8-BED1-795DA8B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89" y="624053"/>
            <a:ext cx="7510022" cy="56098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4E0279-CC42-472E-B241-1D34DFE1ED7E}"/>
              </a:ext>
            </a:extLst>
          </p:cNvPr>
          <p:cNvCxnSpPr/>
          <p:nvPr/>
        </p:nvCxnSpPr>
        <p:spPr>
          <a:xfrm>
            <a:off x="6581716" y="4747782"/>
            <a:ext cx="0" cy="829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7F6C9B-FF12-4C03-8456-728C56E0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03" y="782425"/>
            <a:ext cx="7085994" cy="52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BDB35-D989-4513-8C88-D3CD34D3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65" y="692869"/>
            <a:ext cx="7061670" cy="547226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1A4C6F-FFB7-49DA-A9EE-59178F473AF9}"/>
              </a:ext>
            </a:extLst>
          </p:cNvPr>
          <p:cNvCxnSpPr>
            <a:cxnSpLocks/>
          </p:cNvCxnSpPr>
          <p:nvPr/>
        </p:nvCxnSpPr>
        <p:spPr>
          <a:xfrm>
            <a:off x="6617276" y="4483100"/>
            <a:ext cx="0" cy="11352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9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C458CCE-F6A2-4E5C-9F19-1F739C1F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464" y="1066800"/>
            <a:ext cx="13606928" cy="472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/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702DA-FB3D-4288-B9B2-90C3F89B756D}"/>
              </a:ext>
            </a:extLst>
          </p:cNvPr>
          <p:cNvSpPr/>
          <p:nvPr/>
        </p:nvSpPr>
        <p:spPr>
          <a:xfrm>
            <a:off x="3232990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1DD51-17C0-479E-A5B0-D661948A9397}"/>
              </a:ext>
            </a:extLst>
          </p:cNvPr>
          <p:cNvSpPr/>
          <p:nvPr/>
        </p:nvSpPr>
        <p:spPr>
          <a:xfrm>
            <a:off x="9973155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/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/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/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113FB0-0E36-48AE-BC5C-0CFDD36FD571}"/>
              </a:ext>
            </a:extLst>
          </p:cNvPr>
          <p:cNvCxnSpPr>
            <a:cxnSpLocks/>
          </p:cNvCxnSpPr>
          <p:nvPr/>
        </p:nvCxnSpPr>
        <p:spPr>
          <a:xfrm flipV="1">
            <a:off x="8719793" y="1923068"/>
            <a:ext cx="1253362" cy="3299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11F7B1-2CEF-4E64-9706-1EFDD0DF0CD2}"/>
              </a:ext>
            </a:extLst>
          </p:cNvPr>
          <p:cNvCxnSpPr>
            <a:cxnSpLocks/>
          </p:cNvCxnSpPr>
          <p:nvPr/>
        </p:nvCxnSpPr>
        <p:spPr>
          <a:xfrm>
            <a:off x="2960016" y="3026004"/>
            <a:ext cx="447893" cy="20127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A352DF-B77B-4E21-ADBB-74210FEF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63" y="617012"/>
            <a:ext cx="7528874" cy="56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9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E843D2-3A47-457D-9C50-B717A753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83" y="772998"/>
            <a:ext cx="7111234" cy="53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BF1DF9-D847-4458-94D3-97F362B9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82" y="750021"/>
            <a:ext cx="9414236" cy="5357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F6E5-9D43-43F7-904D-914D492A2A79}"/>
                  </a:ext>
                </a:extLst>
              </p:cNvPr>
              <p:cNvSpPr txBox="1"/>
              <p:nvPr/>
            </p:nvSpPr>
            <p:spPr>
              <a:xfrm>
                <a:off x="5539818" y="1480008"/>
                <a:ext cx="4037815" cy="519351"/>
              </a:xfrm>
              <a:prstGeom prst="wedgeEllipseCallout">
                <a:avLst>
                  <a:gd name="adj1" fmla="val -35140"/>
                  <a:gd name="adj2" fmla="val 90473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음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… </a:t>
                </a:r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다음 번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값의 후보는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…!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F6E5-9D43-43F7-904D-914D492A2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18" y="1480008"/>
                <a:ext cx="4037815" cy="519351"/>
              </a:xfrm>
              <a:prstGeom prst="wedgeEllipseCallout">
                <a:avLst>
                  <a:gd name="adj1" fmla="val -35140"/>
                  <a:gd name="adj2" fmla="val 9047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53B707-B48A-4C92-BB6B-B259C38B5636}"/>
              </a:ext>
            </a:extLst>
          </p:cNvPr>
          <p:cNvSpPr txBox="1"/>
          <p:nvPr/>
        </p:nvSpPr>
        <p:spPr>
          <a:xfrm>
            <a:off x="4100660" y="75002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카페24 쑥쑥" pitchFamily="2" charset="-127"/>
                <a:ea typeface="카페24 쑥쑥" pitchFamily="2" charset="-127"/>
              </a:rPr>
              <a:t>나</a:t>
            </a:r>
            <a:r>
              <a:rPr lang="en-US" altLang="ko-KR" dirty="0">
                <a:latin typeface="카페24 쑥쑥" pitchFamily="2" charset="-127"/>
                <a:ea typeface="카페24 쑥쑥" pitchFamily="2" charset="-127"/>
              </a:rPr>
              <a:t>? </a:t>
            </a:r>
            <a:r>
              <a:rPr lang="ko-KR" altLang="en-US" dirty="0">
                <a:latin typeface="카페24 쑥쑥" pitchFamily="2" charset="-127"/>
                <a:ea typeface="카페24 쑥쑥" pitchFamily="2" charset="-127"/>
              </a:rPr>
              <a:t>나는 제안분포</a:t>
            </a:r>
            <a:r>
              <a:rPr lang="en-US" altLang="ko-KR" dirty="0">
                <a:latin typeface="카페24 쑥쑥" pitchFamily="2" charset="-127"/>
                <a:ea typeface="카페24 쑥쑥" pitchFamily="2" charset="-127"/>
              </a:rPr>
              <a:t>!</a:t>
            </a:r>
            <a:endParaRPr lang="ko-KR" altLang="en-US" dirty="0">
              <a:latin typeface="카페24 쑥쑥" pitchFamily="2" charset="-127"/>
              <a:ea typeface="카페24 쑥쑥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A30D80-B010-407C-8B36-1A268D38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84" y="688157"/>
            <a:ext cx="9631632" cy="5481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D8B22-3EE2-4BA9-B650-601BB726175A}"/>
                  </a:ext>
                </a:extLst>
              </p:cNvPr>
              <p:cNvSpPr txBox="1"/>
              <p:nvPr/>
            </p:nvSpPr>
            <p:spPr>
              <a:xfrm>
                <a:off x="2545233" y="2450968"/>
                <a:ext cx="3698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000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rgbClr val="D95319"/>
                    </a:solidFill>
                  </a:rPr>
                  <a:t>인 경우의 </a:t>
                </a:r>
                <a:r>
                  <a:rPr lang="en-US" altLang="ko-KR" sz="2000" b="1" dirty="0">
                    <a:solidFill>
                      <a:srgbClr val="D95319"/>
                    </a:solidFill>
                  </a:rPr>
                  <a:t>target </a:t>
                </a:r>
                <a:r>
                  <a:rPr lang="ko-KR" altLang="en-US" sz="2000" b="1" dirty="0">
                    <a:solidFill>
                      <a:srgbClr val="D95319"/>
                    </a:solidFill>
                  </a:rPr>
                  <a:t>분포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D8B22-3EE2-4BA9-B650-601BB7261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33" y="2450968"/>
                <a:ext cx="3698000" cy="400110"/>
              </a:xfrm>
              <a:prstGeom prst="rect">
                <a:avLst/>
              </a:prstGeom>
              <a:blipFill>
                <a:blip r:embed="rId3"/>
                <a:stretch>
                  <a:fillRect t="-7576" r="-82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A3BB2-5654-4421-9CB8-AEEF16F65603}"/>
                  </a:ext>
                </a:extLst>
              </p:cNvPr>
              <p:cNvSpPr txBox="1"/>
              <p:nvPr/>
            </p:nvSpPr>
            <p:spPr>
              <a:xfrm>
                <a:off x="6243233" y="2488674"/>
                <a:ext cx="3773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0072BD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000" b="1" i="1" smtClean="0">
                        <a:solidFill>
                          <a:srgbClr val="0072B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rgbClr val="0072BD"/>
                    </a:solidFill>
                  </a:rPr>
                  <a:t>인 경우의 </a:t>
                </a:r>
                <a:r>
                  <a:rPr lang="en-US" altLang="ko-KR" sz="2000" b="1" dirty="0">
                    <a:solidFill>
                      <a:srgbClr val="0072BD"/>
                    </a:solidFill>
                  </a:rPr>
                  <a:t>target </a:t>
                </a:r>
                <a:r>
                  <a:rPr lang="ko-KR" altLang="en-US" sz="2000" b="1" dirty="0">
                    <a:solidFill>
                      <a:srgbClr val="0072BD"/>
                    </a:solidFill>
                  </a:rPr>
                  <a:t>분포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A3BB2-5654-4421-9CB8-AEEF16F6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33" y="2488674"/>
                <a:ext cx="3773341" cy="400110"/>
              </a:xfrm>
              <a:prstGeom prst="rect">
                <a:avLst/>
              </a:prstGeom>
              <a:blipFill>
                <a:blip r:embed="rId4"/>
                <a:stretch>
                  <a:fillRect t="-7576" r="-969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21B49D5C-C798-4CC3-91AC-E0A1C099B5F1}"/>
              </a:ext>
            </a:extLst>
          </p:cNvPr>
          <p:cNvSpPr/>
          <p:nvPr/>
        </p:nvSpPr>
        <p:spPr>
          <a:xfrm>
            <a:off x="4751108" y="1681742"/>
            <a:ext cx="2516957" cy="731520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6A921-4349-46C5-8DCC-7C6E56512F61}"/>
              </a:ext>
            </a:extLst>
          </p:cNvPr>
          <p:cNvSpPr txBox="1"/>
          <p:nvPr/>
        </p:nvSpPr>
        <p:spPr>
          <a:xfrm>
            <a:off x="4893222" y="1265375"/>
            <a:ext cx="22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um" panose="02000800000000000000" pitchFamily="2" charset="0"/>
              </a:rPr>
              <a:t>Accept ? Or Reject?</a:t>
            </a:r>
            <a:endParaRPr lang="ko-KR" altLang="en-US" dirty="0"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4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2F8DDAA-489A-453A-B6FE-6BE581E5607A}"/>
              </a:ext>
            </a:extLst>
          </p:cNvPr>
          <p:cNvGrpSpPr/>
          <p:nvPr/>
        </p:nvGrpSpPr>
        <p:grpSpPr>
          <a:xfrm>
            <a:off x="1715540" y="793054"/>
            <a:ext cx="8760920" cy="5271892"/>
            <a:chOff x="2567233" y="793054"/>
            <a:chExt cx="8760920" cy="52718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F62826-154B-4B49-889B-05340CC4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7233" y="793054"/>
              <a:ext cx="7057534" cy="5271892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3AC5D38-18D9-4223-89E9-4F2E7AEA1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879" y="1621410"/>
              <a:ext cx="7164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87E63A-6F20-452C-A0F6-CF565DB8A3C2}"/>
                </a:ext>
              </a:extLst>
            </p:cNvPr>
            <p:cNvSpPr txBox="1"/>
            <p:nvPr/>
          </p:nvSpPr>
          <p:spPr>
            <a:xfrm>
              <a:off x="9907571" y="1436744"/>
              <a:ext cx="142058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실제 </a:t>
              </a:r>
              <a:r>
                <a:rPr lang="ko-KR" altLang="en-US" dirty="0"/>
                <a:t>모</a:t>
              </a:r>
              <a:r>
                <a:rPr lang="ko-KR" altLang="en-US"/>
                <a:t>평균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4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847BCF-5BD1-475F-918B-B6DCCE5C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232" y="793054"/>
            <a:ext cx="7057536" cy="52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40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배달의민족 주아</vt:lpstr>
      <vt:lpstr>카페24 쑥쑥</vt:lpstr>
      <vt:lpstr>Arial</vt:lpstr>
      <vt:lpstr>Cambria Math</vt:lpstr>
      <vt:lpstr>Tium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12</cp:revision>
  <dcterms:created xsi:type="dcterms:W3CDTF">2020-09-17T23:35:59Z</dcterms:created>
  <dcterms:modified xsi:type="dcterms:W3CDTF">2020-09-19T13:42:50Z</dcterms:modified>
</cp:coreProperties>
</file>