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6763" y="1433513"/>
            <a:ext cx="1067752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6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229726" y="3286330"/>
            <a:ext cx="576064" cy="28534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3701" y="2852936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시간 포인트에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맞게 기울기 조정</a:t>
            </a:r>
            <a:endParaRPr lang="ko-KR" altLang="en-US" sz="9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 r="52049"/>
          <a:stretch/>
        </p:blipFill>
        <p:spPr bwMode="auto">
          <a:xfrm>
            <a:off x="83123" y="1599126"/>
            <a:ext cx="3934468" cy="36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5" r="6128"/>
          <a:stretch/>
        </p:blipFill>
        <p:spPr bwMode="auto">
          <a:xfrm>
            <a:off x="4921043" y="1599126"/>
            <a:ext cx="4203335" cy="36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53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2021-05-26T04:07:03Z</dcterms:modified>
</cp:coreProperties>
</file>