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7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원호 3"/>
          <p:cNvSpPr/>
          <p:nvPr/>
        </p:nvSpPr>
        <p:spPr>
          <a:xfrm rot="1003698">
            <a:off x="2771206" y="1306216"/>
            <a:ext cx="3975881" cy="4055796"/>
          </a:xfrm>
          <a:prstGeom prst="arc">
            <a:avLst>
              <a:gd name="adj1" fmla="val 18287702"/>
              <a:gd name="adj2" fmla="val 1940649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66888"/>
            <a:ext cx="58959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9860000">
                <a:off x="3989015" y="3063444"/>
                <a:ext cx="101046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길이</a:t>
                </a:r>
                <a:endParaRPr lang="ko-KR" altLang="en-US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60000">
                <a:off x="3989015" y="3063444"/>
                <a:ext cx="10104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5970" r="-8000" b="-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5896" y="4055489"/>
                <a:ext cx="1816844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각도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or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방향</a:t>
                </a:r>
                <a:endParaRPr lang="ko-KR" altLang="en-US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55489"/>
                <a:ext cx="181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호 4"/>
          <p:cNvSpPr/>
          <p:nvPr/>
        </p:nvSpPr>
        <p:spPr>
          <a:xfrm>
            <a:off x="1839464" y="3654566"/>
            <a:ext cx="1656184" cy="1656184"/>
          </a:xfrm>
          <a:prstGeom prst="arc">
            <a:avLst>
              <a:gd name="adj1" fmla="val 20041085"/>
              <a:gd name="adj2" fmla="val 21482768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3" b="7926"/>
          <a:stretch/>
        </p:blipFill>
        <p:spPr bwMode="auto">
          <a:xfrm>
            <a:off x="2474951" y="338139"/>
            <a:ext cx="5370213" cy="569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07507" y="4149080"/>
                <a:ext cx="156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=0.5−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07" y="4149080"/>
                <a:ext cx="1568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07507" y="908720"/>
                <a:ext cx="131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=1+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07" y="908720"/>
                <a:ext cx="13178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4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15619" y="2132856"/>
                <a:ext cx="205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=1.5+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19" y="2132856"/>
                <a:ext cx="205549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02405" y="1187460"/>
                <a:ext cx="116749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</a:rPr>
                  <a:t>의 사본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05" y="1187460"/>
                <a:ext cx="11674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1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4510785" y="1380226"/>
            <a:ext cx="1095555" cy="388189"/>
          </a:xfrm>
          <a:custGeom>
            <a:avLst/>
            <a:gdLst>
              <a:gd name="connsiteX0" fmla="*/ 1095555 w 1095555"/>
              <a:gd name="connsiteY0" fmla="*/ 0 h 388189"/>
              <a:gd name="connsiteX1" fmla="*/ 612476 w 1095555"/>
              <a:gd name="connsiteY1" fmla="*/ 284672 h 388189"/>
              <a:gd name="connsiteX2" fmla="*/ 552091 w 1095555"/>
              <a:gd name="connsiteY2" fmla="*/ 34506 h 388189"/>
              <a:gd name="connsiteX3" fmla="*/ 0 w 1095555"/>
              <a:gd name="connsiteY3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55" h="388189">
                <a:moveTo>
                  <a:pt x="1095555" y="0"/>
                </a:moveTo>
                <a:cubicBezTo>
                  <a:pt x="899304" y="139460"/>
                  <a:pt x="703053" y="278921"/>
                  <a:pt x="612476" y="284672"/>
                </a:cubicBezTo>
                <a:cubicBezTo>
                  <a:pt x="521899" y="290423"/>
                  <a:pt x="654170" y="17253"/>
                  <a:pt x="552091" y="34506"/>
                </a:cubicBezTo>
                <a:cubicBezTo>
                  <a:pt x="450012" y="51759"/>
                  <a:pt x="93453" y="323491"/>
                  <a:pt x="0" y="38818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6"/>
          <a:stretch/>
        </p:blipFill>
        <p:spPr bwMode="auto">
          <a:xfrm>
            <a:off x="2267744" y="370964"/>
            <a:ext cx="6120712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90758" y="4397930"/>
                <a:ext cx="156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=0.5−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8" y="4397930"/>
                <a:ext cx="1568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26862" y="2165682"/>
                <a:ext cx="1391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=1+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62" y="2165682"/>
                <a:ext cx="13919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10638" y="1940767"/>
                <a:ext cx="64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38" y="1940767"/>
                <a:ext cx="648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35032" y="1372476"/>
                <a:ext cx="134062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</a:rPr>
                  <a:t>의 사본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32" y="1372476"/>
                <a:ext cx="13406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18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 9"/>
          <p:cNvSpPr/>
          <p:nvPr/>
        </p:nvSpPr>
        <p:spPr>
          <a:xfrm>
            <a:off x="4643412" y="1565242"/>
            <a:ext cx="1095555" cy="388189"/>
          </a:xfrm>
          <a:custGeom>
            <a:avLst/>
            <a:gdLst>
              <a:gd name="connsiteX0" fmla="*/ 1095555 w 1095555"/>
              <a:gd name="connsiteY0" fmla="*/ 0 h 388189"/>
              <a:gd name="connsiteX1" fmla="*/ 612476 w 1095555"/>
              <a:gd name="connsiteY1" fmla="*/ 284672 h 388189"/>
              <a:gd name="connsiteX2" fmla="*/ 552091 w 1095555"/>
              <a:gd name="connsiteY2" fmla="*/ 34506 h 388189"/>
              <a:gd name="connsiteX3" fmla="*/ 0 w 1095555"/>
              <a:gd name="connsiteY3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55" h="388189">
                <a:moveTo>
                  <a:pt x="1095555" y="0"/>
                </a:moveTo>
                <a:cubicBezTo>
                  <a:pt x="899304" y="139460"/>
                  <a:pt x="703053" y="278921"/>
                  <a:pt x="612476" y="284672"/>
                </a:cubicBezTo>
                <a:cubicBezTo>
                  <a:pt x="521899" y="290423"/>
                  <a:pt x="654170" y="17253"/>
                  <a:pt x="552091" y="34506"/>
                </a:cubicBezTo>
                <a:cubicBezTo>
                  <a:pt x="450012" y="51759"/>
                  <a:pt x="93453" y="323491"/>
                  <a:pt x="0" y="38818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18750" y="941546"/>
                <a:ext cx="2057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=0.5+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750" y="941546"/>
                <a:ext cx="205787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761622" y="2708920"/>
            <a:ext cx="33843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453810" y="980728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453810" y="1412776"/>
            <a:ext cx="1548172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833955" y="1620416"/>
            <a:ext cx="620452" cy="1088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86058" y="2708920"/>
            <a:ext cx="33843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378246" y="980728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378246" y="1412776"/>
            <a:ext cx="1548172" cy="1296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758391" y="1620416"/>
            <a:ext cx="620452" cy="10885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30074" y="2162287"/>
            <a:ext cx="1548172" cy="546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/>
          <p:cNvSpPr/>
          <p:nvPr/>
        </p:nvSpPr>
        <p:spPr>
          <a:xfrm>
            <a:off x="2137707" y="2385391"/>
            <a:ext cx="632207" cy="632207"/>
          </a:xfrm>
          <a:prstGeom prst="arc">
            <a:avLst>
              <a:gd name="adj1" fmla="val 19310489"/>
              <a:gd name="adj2" fmla="val 2148276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>
            <a:off x="2238504" y="2493017"/>
            <a:ext cx="431805" cy="431805"/>
          </a:xfrm>
          <a:prstGeom prst="arc">
            <a:avLst>
              <a:gd name="adj1" fmla="val 14488563"/>
              <a:gd name="adj2" fmla="val 2148276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>
            <a:off x="6162940" y="2493017"/>
            <a:ext cx="431805" cy="431805"/>
          </a:xfrm>
          <a:prstGeom prst="arc">
            <a:avLst>
              <a:gd name="adj1" fmla="val 11838909"/>
              <a:gd name="adj2" fmla="val 21482768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34053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실수 축</a:t>
            </a:r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8349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허수 축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8489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나눔고딕" pitchFamily="50" charset="-127"/>
                <a:ea typeface="나눔고딕" pitchFamily="50" charset="-127"/>
              </a:rPr>
              <a:t>실수 축</a:t>
            </a:r>
            <a:endParaRPr lang="ko-KR" altLang="en-US" sz="11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2785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허수 축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08620" y="27162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9097" y="27162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619813" y="1303809"/>
                <a:ext cx="4318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13" y="1303809"/>
                <a:ext cx="431849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795953" y="1096169"/>
                <a:ext cx="427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53" y="1096169"/>
                <a:ext cx="4271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539946" y="1816249"/>
                <a:ext cx="616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46" y="1816249"/>
                <a:ext cx="61657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769914" y="2377738"/>
                <a:ext cx="440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14" y="2377738"/>
                <a:ext cx="440955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365625" y="2151906"/>
                <a:ext cx="445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25" y="2151906"/>
                <a:ext cx="44569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324147" y="2226350"/>
                <a:ext cx="445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47" y="2226350"/>
                <a:ext cx="44569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83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</Words>
  <Application>Microsoft Office PowerPoint</Application>
  <PresentationFormat>화면 슬라이드 쇼(4:3)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10</cp:revision>
  <dcterms:created xsi:type="dcterms:W3CDTF">2006-10-05T04:04:58Z</dcterms:created>
  <dcterms:modified xsi:type="dcterms:W3CDTF">2022-01-07T07:31:13Z</dcterms:modified>
</cp:coreProperties>
</file>