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3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9A910-2608-4025-B8EA-15404010743C}"/>
                  </a:ext>
                </a:extLst>
              </p:cNvPr>
              <p:cNvSpPr txBox="1"/>
              <p:nvPr/>
            </p:nvSpPr>
            <p:spPr>
              <a:xfrm>
                <a:off x="3070417" y="1196752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9A910-2608-4025-B8EA-1540401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7" y="1196752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03AFD21-98EB-46D6-81C6-BF7E8B33CEBC}"/>
              </a:ext>
            </a:extLst>
          </p:cNvPr>
          <p:cNvGrpSpPr/>
          <p:nvPr/>
        </p:nvGrpSpPr>
        <p:grpSpPr>
          <a:xfrm>
            <a:off x="411244" y="767727"/>
            <a:ext cx="8321512" cy="5322547"/>
            <a:chOff x="479170" y="469053"/>
            <a:chExt cx="8321512" cy="532254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927DA3E-A163-40D9-9B2F-1FA2C02E4AAB}"/>
                </a:ext>
              </a:extLst>
            </p:cNvPr>
            <p:cNvSpPr/>
            <p:nvPr/>
          </p:nvSpPr>
          <p:spPr>
            <a:xfrm>
              <a:off x="3508254" y="620688"/>
              <a:ext cx="1584176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0614A9C-4067-46EB-AFF6-BF3E0FC019A8}"/>
                </a:ext>
              </a:extLst>
            </p:cNvPr>
            <p:cNvSpPr/>
            <p:nvPr/>
          </p:nvSpPr>
          <p:spPr>
            <a:xfrm rot="5400000">
              <a:off x="2891976" y="1253196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FE2108CF-9A8C-491A-A8D5-FBF8911E10AC}"/>
                </a:ext>
              </a:extLst>
            </p:cNvPr>
            <p:cNvSpPr/>
            <p:nvPr/>
          </p:nvSpPr>
          <p:spPr>
            <a:xfrm flipH="1">
              <a:off x="3350829" y="620688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2C25009-C2D8-4B36-8C2F-C510492EE558}"/>
                </a:ext>
              </a:extLst>
            </p:cNvPr>
            <p:cNvSpPr/>
            <p:nvPr/>
          </p:nvSpPr>
          <p:spPr>
            <a:xfrm flipH="1" flipV="1">
              <a:off x="3351702" y="620688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D025167-ABAE-4C26-9310-0024FDD94ABB}"/>
                    </a:ext>
                  </a:extLst>
                </p:cNvPr>
                <p:cNvSpPr txBox="1"/>
                <p:nvPr/>
              </p:nvSpPr>
              <p:spPr>
                <a:xfrm>
                  <a:off x="3070417" y="1196752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D025167-ABAE-4C26-9310-0024FDD94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417" y="1196752"/>
                  <a:ext cx="3997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135ED5AE-72C8-4EDB-877C-70413A2EEB66}"/>
                </a:ext>
              </a:extLst>
            </p:cNvPr>
            <p:cNvSpPr/>
            <p:nvPr/>
          </p:nvSpPr>
          <p:spPr>
            <a:xfrm rot="5400000" flipH="1">
              <a:off x="4142918" y="-165611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0B2717F5-5295-47F7-9CFC-FD4EE91DEFAB}"/>
                </a:ext>
              </a:extLst>
            </p:cNvPr>
            <p:cNvSpPr/>
            <p:nvPr/>
          </p:nvSpPr>
          <p:spPr>
            <a:xfrm rot="5400000" flipH="1" flipV="1">
              <a:off x="4142918" y="-164738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8A8E328-94BE-4DAE-B088-E4FAEEFF052A}"/>
                    </a:ext>
                  </a:extLst>
                </p:cNvPr>
                <p:cNvSpPr txBox="1"/>
                <p:nvPr/>
              </p:nvSpPr>
              <p:spPr>
                <a:xfrm>
                  <a:off x="2572150" y="119675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8A8E328-94BE-4DAE-B088-E4FAEEFF0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150" y="1196752"/>
                  <a:ext cx="43152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80F06DA-7C24-4FE6-A01C-B553D005D083}"/>
                    </a:ext>
                  </a:extLst>
                </p:cNvPr>
                <p:cNvSpPr txBox="1"/>
                <p:nvPr/>
              </p:nvSpPr>
              <p:spPr>
                <a:xfrm>
                  <a:off x="5452470" y="119675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80F06DA-7C24-4FE6-A01C-B553D005D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470" y="1196752"/>
                  <a:ext cx="4395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0BB0C4D-6C90-4EE6-A0DA-91B5B030DF40}"/>
                    </a:ext>
                  </a:extLst>
                </p:cNvPr>
                <p:cNvSpPr txBox="1"/>
                <p:nvPr/>
              </p:nvSpPr>
              <p:spPr>
                <a:xfrm>
                  <a:off x="1099242" y="481752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0BB0C4D-6C90-4EE6-A0DA-91B5B030D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242" y="481752"/>
                  <a:ext cx="1651414" cy="18620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6C0109-EB51-4835-A9FE-30DC3F0BC04D}"/>
                </a:ext>
              </a:extLst>
            </p:cNvPr>
            <p:cNvSpPr/>
            <p:nvPr/>
          </p:nvSpPr>
          <p:spPr>
            <a:xfrm rot="5400000">
              <a:off x="3208776" y="1253198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5F702E7-1906-4E80-A94F-F4FEF40E1222}"/>
                </a:ext>
              </a:extLst>
            </p:cNvPr>
            <p:cNvSpPr/>
            <p:nvPr/>
          </p:nvSpPr>
          <p:spPr>
            <a:xfrm rot="5400000">
              <a:off x="3516185" y="1253197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A7D067C-3164-40B5-8DC5-C7167E30F530}"/>
                </a:ext>
              </a:extLst>
            </p:cNvPr>
            <p:cNvSpPr/>
            <p:nvPr/>
          </p:nvSpPr>
          <p:spPr>
            <a:xfrm rot="5400000">
              <a:off x="3832985" y="1253199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45662D-F617-4993-A03E-730921832031}"/>
                </a:ext>
              </a:extLst>
            </p:cNvPr>
            <p:cNvSpPr/>
            <p:nvPr/>
          </p:nvSpPr>
          <p:spPr>
            <a:xfrm rot="5400000">
              <a:off x="4149784" y="1253200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414F1C5-CAEB-4066-AB0D-031E8A2F1FD2}"/>
                </a:ext>
              </a:extLst>
            </p:cNvPr>
            <p:cNvGrpSpPr/>
            <p:nvPr/>
          </p:nvGrpSpPr>
          <p:grpSpPr>
            <a:xfrm>
              <a:off x="6172550" y="606850"/>
              <a:ext cx="144016" cy="1599376"/>
              <a:chOff x="6172550" y="605488"/>
              <a:chExt cx="144016" cy="1599376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10077DA-E3DA-446D-B510-AC990B4AE61C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4B375166-C62A-4182-AF64-4FCA61328A9F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68A54D0-21ED-4CD3-AF04-C8586B9CA19C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743973C-E890-41DE-8626-74878DFE28CB}"/>
                </a:ext>
              </a:extLst>
            </p:cNvPr>
            <p:cNvGrpSpPr/>
            <p:nvPr/>
          </p:nvGrpSpPr>
          <p:grpSpPr>
            <a:xfrm>
              <a:off x="7900742" y="606850"/>
              <a:ext cx="144016" cy="1599376"/>
              <a:chOff x="7900742" y="604138"/>
              <a:chExt cx="144016" cy="1599376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A4CE329D-9523-4E0C-9B70-54029AB52613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3A8A85A2-A3D3-4241-A511-1C5CD3366887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FD95EC72-6FDD-4550-821A-EFDD29AF70A0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8901621-1C7D-4875-81CD-86ABC085D3E3}"/>
                </a:ext>
              </a:extLst>
            </p:cNvPr>
            <p:cNvGrpSpPr/>
            <p:nvPr/>
          </p:nvGrpSpPr>
          <p:grpSpPr>
            <a:xfrm>
              <a:off x="6321175" y="548680"/>
              <a:ext cx="311304" cy="1715716"/>
              <a:chOff x="6297435" y="548680"/>
              <a:chExt cx="311304" cy="1715716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4D6C7A1-351B-499D-ADAB-24B9A301F8B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210E604-684F-4EC8-8E23-15913E3CA505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789F6C-14F4-41BF-9FC9-05D2C2FC97D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08A819-F3A8-4F68-B515-B30FA5105CED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003B195-BE63-44C7-B408-771C635AF97E}"/>
                </a:ext>
              </a:extLst>
            </p:cNvPr>
            <p:cNvGrpSpPr/>
            <p:nvPr/>
          </p:nvGrpSpPr>
          <p:grpSpPr>
            <a:xfrm>
              <a:off x="6637088" y="548680"/>
              <a:ext cx="311304" cy="1715716"/>
              <a:chOff x="6637599" y="548680"/>
              <a:chExt cx="311304" cy="17157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78395C5-8C2C-42E2-A0CD-14DBE6F936B9}"/>
                  </a:ext>
                </a:extLst>
              </p:cNvPr>
              <p:cNvSpPr txBox="1"/>
              <p:nvPr/>
            </p:nvSpPr>
            <p:spPr>
              <a:xfrm>
                <a:off x="6637599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B4043C-3760-4A6A-8B6B-B8AFD291FCC9}"/>
                  </a:ext>
                </a:extLst>
              </p:cNvPr>
              <p:cNvSpPr txBox="1"/>
              <p:nvPr/>
            </p:nvSpPr>
            <p:spPr>
              <a:xfrm>
                <a:off x="6637599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7A63D9-DE3D-4D79-BDB4-B12136E994A1}"/>
                  </a:ext>
                </a:extLst>
              </p:cNvPr>
              <p:cNvSpPr txBox="1"/>
              <p:nvPr/>
            </p:nvSpPr>
            <p:spPr>
              <a:xfrm>
                <a:off x="6637599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637599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440577-8729-4153-B3AB-FEA08DB354B1}"/>
                  </a:ext>
                </a:extLst>
              </p:cNvPr>
              <p:cNvSpPr txBox="1"/>
              <p:nvPr/>
            </p:nvSpPr>
            <p:spPr>
              <a:xfrm>
                <a:off x="6637599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766CF75-AA84-4BC8-93C1-229F84564ECF}"/>
                </a:ext>
              </a:extLst>
            </p:cNvPr>
            <p:cNvGrpSpPr/>
            <p:nvPr/>
          </p:nvGrpSpPr>
          <p:grpSpPr>
            <a:xfrm>
              <a:off x="6953001" y="548680"/>
              <a:ext cx="311304" cy="1715716"/>
              <a:chOff x="6977763" y="548680"/>
              <a:chExt cx="311304" cy="1715716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1E3239E-E606-4243-A1D4-C85A3C009C6D}"/>
                  </a:ext>
                </a:extLst>
              </p:cNvPr>
              <p:cNvSpPr txBox="1"/>
              <p:nvPr/>
            </p:nvSpPr>
            <p:spPr>
              <a:xfrm>
                <a:off x="6977763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C48EFA-6BCF-449C-81A4-CB3DAB1BBCD6}"/>
                  </a:ext>
                </a:extLst>
              </p:cNvPr>
              <p:cNvSpPr txBox="1"/>
              <p:nvPr/>
            </p:nvSpPr>
            <p:spPr>
              <a:xfrm>
                <a:off x="6977763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2222A3A-D72A-47B3-AB20-736CDBE8D333}"/>
                  </a:ext>
                </a:extLst>
              </p:cNvPr>
              <p:cNvSpPr txBox="1"/>
              <p:nvPr/>
            </p:nvSpPr>
            <p:spPr>
              <a:xfrm>
                <a:off x="6977763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977763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AF5E2-2682-4F75-A4BE-CB5BB543E9B6}"/>
                  </a:ext>
                </a:extLst>
              </p:cNvPr>
              <p:cNvSpPr txBox="1"/>
              <p:nvPr/>
            </p:nvSpPr>
            <p:spPr>
              <a:xfrm>
                <a:off x="6977763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7D468F0-3C67-4A33-BD88-300FAB893F2F}"/>
                </a:ext>
              </a:extLst>
            </p:cNvPr>
            <p:cNvGrpSpPr/>
            <p:nvPr/>
          </p:nvGrpSpPr>
          <p:grpSpPr>
            <a:xfrm>
              <a:off x="7268914" y="548680"/>
              <a:ext cx="311304" cy="1715716"/>
              <a:chOff x="7317927" y="548680"/>
              <a:chExt cx="311304" cy="1715716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317927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317927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317927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317927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317927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B955EAF-DC30-4708-8EC0-2C0BE218F6D6}"/>
                </a:ext>
              </a:extLst>
            </p:cNvPr>
            <p:cNvGrpSpPr/>
            <p:nvPr/>
          </p:nvGrpSpPr>
          <p:grpSpPr>
            <a:xfrm>
              <a:off x="7584827" y="548680"/>
              <a:ext cx="311304" cy="1715716"/>
              <a:chOff x="7658092" y="548680"/>
              <a:chExt cx="311304" cy="1715716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F98A829-43BF-45A0-B5C1-20687855B9CB}"/>
                  </a:ext>
                </a:extLst>
              </p:cNvPr>
              <p:cNvSpPr txBox="1"/>
              <p:nvPr/>
            </p:nvSpPr>
            <p:spPr>
              <a:xfrm>
                <a:off x="7658092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BCF1D74-D21F-4D32-A2B6-EC5DF8B87D93}"/>
                  </a:ext>
                </a:extLst>
              </p:cNvPr>
              <p:cNvSpPr txBox="1"/>
              <p:nvPr/>
            </p:nvSpPr>
            <p:spPr>
              <a:xfrm>
                <a:off x="7658092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F678742-A9C5-48FA-8295-DDEA2C8FBB87}"/>
                  </a:ext>
                </a:extLst>
              </p:cNvPr>
              <p:cNvSpPr txBox="1"/>
              <p:nvPr/>
            </p:nvSpPr>
            <p:spPr>
              <a:xfrm>
                <a:off x="7658092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658092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968D5D-32A7-4EC1-973F-F1A361897430}"/>
                  </a:ext>
                </a:extLst>
              </p:cNvPr>
              <p:cNvSpPr txBox="1"/>
              <p:nvPr/>
            </p:nvSpPr>
            <p:spPr>
              <a:xfrm>
                <a:off x="7658092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BCE6E1-01D0-4BDC-A1F9-049B3F61BB14}"/>
                    </a:ext>
                  </a:extLst>
                </p:cNvPr>
                <p:cNvSpPr txBox="1"/>
                <p:nvPr/>
              </p:nvSpPr>
              <p:spPr>
                <a:xfrm>
                  <a:off x="479170" y="3907508"/>
                  <a:ext cx="1296765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sz="96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BCE6E1-01D0-4BDC-A1F9-049B3F61B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70" y="3907508"/>
                  <a:ext cx="1296765" cy="15696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DE1591E-C53B-4C38-ACE3-B59183C3D38F}"/>
                    </a:ext>
                  </a:extLst>
                </p:cNvPr>
                <p:cNvSpPr txBox="1"/>
                <p:nvPr/>
              </p:nvSpPr>
              <p:spPr>
                <a:xfrm>
                  <a:off x="1475020" y="4523061"/>
                  <a:ext cx="4026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DE1591E-C53B-4C38-ACE3-B59183C3D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20" y="4523061"/>
                  <a:ext cx="4026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9B3BBCE-6FA5-4B29-8A53-5BEC1AD1B06E}"/>
                    </a:ext>
                  </a:extLst>
                </p:cNvPr>
                <p:cNvSpPr txBox="1"/>
                <p:nvPr/>
              </p:nvSpPr>
              <p:spPr>
                <a:xfrm>
                  <a:off x="1534580" y="3907508"/>
                  <a:ext cx="4416642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9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96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9B3BBCE-6FA5-4B29-8A53-5BEC1AD1B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580" y="3907508"/>
                  <a:ext cx="4416642" cy="15696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F0FF849-A858-4AD3-9963-F5B3892745BC}"/>
                    </a:ext>
                  </a:extLst>
                </p:cNvPr>
                <p:cNvSpPr txBox="1"/>
                <p:nvPr/>
              </p:nvSpPr>
              <p:spPr>
                <a:xfrm>
                  <a:off x="5600092" y="4307618"/>
                  <a:ext cx="80502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400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sz="44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F0FF849-A858-4AD3-9963-F5B389274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092" y="4307618"/>
                  <a:ext cx="805029" cy="7694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9166D77-F83B-4518-8A8C-264993F2F998}"/>
                    </a:ext>
                  </a:extLst>
                </p:cNvPr>
                <p:cNvSpPr txBox="1"/>
                <p:nvPr/>
              </p:nvSpPr>
              <p:spPr>
                <a:xfrm>
                  <a:off x="6289161" y="4026758"/>
                  <a:ext cx="2511521" cy="1764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단</m:t>
                      </m:r>
                    </m:oMath>
                  </a14:m>
                  <a:r>
                    <a:rPr lang="ko-KR" altLang="en-US" sz="3600" dirty="0"/>
                    <a:t>위 기저</a:t>
                  </a:r>
                  <a:endParaRPr lang="en-US" altLang="ko-KR" sz="3600" dirty="0"/>
                </a:p>
                <a:p>
                  <a:pPr algn="ctr"/>
                  <a:r>
                    <a:rPr lang="ko-KR" altLang="en-US" sz="3600" dirty="0"/>
                    <a:t>함수들의</a:t>
                  </a:r>
                  <a:endParaRPr lang="en-US" altLang="ko-KR" sz="3600" dirty="0"/>
                </a:p>
                <a:p>
                  <a:pPr algn="ctr"/>
                  <a:r>
                    <a:rPr lang="ko-KR" altLang="en-US" sz="3600" dirty="0"/>
                    <a:t>나열</a:t>
                  </a:r>
                  <a:r>
                    <a:rPr lang="en-US" altLang="ko-KR" sz="3600" dirty="0"/>
                    <a:t>?</a:t>
                  </a:r>
                  <a:endParaRPr lang="ko-KR" altLang="en-US" sz="360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9166D77-F83B-4518-8A8C-264993F2F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161" y="4026758"/>
                  <a:ext cx="2511521" cy="1764842"/>
                </a:xfrm>
                <a:prstGeom prst="rect">
                  <a:avLst/>
                </a:prstGeom>
                <a:blipFill>
                  <a:blip r:embed="rId11"/>
                  <a:stretch>
                    <a:fillRect t="-5190" r="-485" b="-12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29EA8FA4-C5B4-4C37-B369-23521A79BEF1}"/>
                </a:ext>
              </a:extLst>
            </p:cNvPr>
            <p:cNvSpPr/>
            <p:nvPr/>
          </p:nvSpPr>
          <p:spPr>
            <a:xfrm rot="5400000">
              <a:off x="3450108" y="2927554"/>
              <a:ext cx="1251583" cy="66599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8CC730D-D77F-4D51-8128-4EBA992C6825}"/>
                    </a:ext>
                  </a:extLst>
                </p:cNvPr>
                <p:cNvSpPr txBox="1"/>
                <p:nvPr/>
              </p:nvSpPr>
              <p:spPr>
                <a:xfrm>
                  <a:off x="3995936" y="2629678"/>
                  <a:ext cx="2511521" cy="1210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개</m:t>
                      </m:r>
                    </m:oMath>
                  </a14:m>
                  <a:r>
                    <a:rPr lang="ko-KR" altLang="en-US" sz="3600" dirty="0"/>
                    <a:t>념의</a:t>
                  </a:r>
                  <a:endParaRPr lang="en-US" altLang="ko-KR" sz="3600" dirty="0"/>
                </a:p>
                <a:p>
                  <a:pPr algn="ctr"/>
                  <a:r>
                    <a:rPr lang="ko-KR" altLang="en-US" sz="3600" dirty="0"/>
                    <a:t>확장</a:t>
                  </a:r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8CC730D-D77F-4D51-8128-4EBA992C6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629678"/>
                  <a:ext cx="2511521" cy="1210844"/>
                </a:xfrm>
                <a:prstGeom prst="rect">
                  <a:avLst/>
                </a:prstGeom>
                <a:blipFill>
                  <a:blip r:embed="rId12"/>
                  <a:stretch>
                    <a:fillRect t="-7035" b="-175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279</Words>
  <Application>Microsoft Office PowerPoint</Application>
  <PresentationFormat>화면 슬라이드 쇼(4:3)</PresentationFormat>
  <Paragraphs>137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16</cp:revision>
  <dcterms:created xsi:type="dcterms:W3CDTF">2006-10-05T04:04:58Z</dcterms:created>
  <dcterms:modified xsi:type="dcterms:W3CDTF">2021-06-12T01:13:25Z</dcterms:modified>
</cp:coreProperties>
</file>