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6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4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2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7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6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9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1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1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BDF39-C899-471D-AAF4-FE9E3A23483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9AE9-37C3-4427-998E-4BEAA879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7365"/>
            <a:ext cx="792480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712" y="1062842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Boundaries.F</a:t>
            </a:r>
            <a:endParaRPr lang="en-US" altLang="ko-KR" dirty="0" smtClean="0"/>
          </a:p>
          <a:p>
            <a:r>
              <a:rPr lang="en-US" altLang="ko-KR" dirty="0" smtClean="0"/>
              <a:t>53v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1683" y="1120240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Global.F</a:t>
            </a:r>
            <a:endParaRPr lang="en-US" altLang="ko-KR" dirty="0" smtClean="0"/>
          </a:p>
          <a:p>
            <a:r>
              <a:rPr lang="en-US" altLang="ko-KR" dirty="0" smtClean="0"/>
              <a:t>49v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576" y="1789463"/>
            <a:ext cx="5162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4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8691" y="1013576"/>
            <a:ext cx="3051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53v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SRC : </a:t>
            </a:r>
            <a:r>
              <a:rPr lang="en-US" altLang="ko-KR" dirty="0" err="1" smtClean="0">
                <a:solidFill>
                  <a:srgbClr val="FF0000"/>
                </a:solidFill>
              </a:rPr>
              <a:t>Boundaries.F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SRC : Couple2swan.F</a:t>
            </a:r>
          </a:p>
          <a:p>
            <a:r>
              <a:rPr lang="en-US" altLang="ko-KR" dirty="0" smtClean="0"/>
              <a:t>SRC : </a:t>
            </a:r>
            <a:r>
              <a:rPr lang="en-US" altLang="ko-KR" dirty="0" err="1" smtClean="0"/>
              <a:t>Global.F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SRC : </a:t>
            </a:r>
            <a:r>
              <a:rPr lang="en-US" altLang="ko-KR" dirty="0" err="1" smtClean="0">
                <a:solidFill>
                  <a:srgbClr val="FF0000"/>
                </a:solidFill>
              </a:rPr>
              <a:t>Mesh.F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SRC : </a:t>
            </a:r>
            <a:r>
              <a:rPr lang="en-US" altLang="ko-KR" dirty="0" err="1" smtClean="0"/>
              <a:t>Read_input.F</a:t>
            </a:r>
            <a:endParaRPr lang="en-US" altLang="ko-KR" dirty="0" smtClean="0"/>
          </a:p>
          <a:p>
            <a:r>
              <a:rPr lang="en-US" altLang="ko-KR" dirty="0" smtClean="0"/>
              <a:t>SRC : </a:t>
            </a:r>
            <a:r>
              <a:rPr lang="en-US" altLang="ko-KR" dirty="0" err="1" smtClean="0"/>
              <a:t>Timestep.F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SRC : </a:t>
            </a:r>
            <a:r>
              <a:rPr lang="en-US" altLang="ko-KR" dirty="0" err="1" smtClean="0">
                <a:solidFill>
                  <a:srgbClr val="FF0000"/>
                </a:solidFill>
              </a:rPr>
              <a:t>Weir_boundary.F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SRC : </a:t>
            </a:r>
            <a:r>
              <a:rPr lang="en-US" altLang="ko-KR" dirty="0" err="1" smtClean="0"/>
              <a:t>Wot.F</a:t>
            </a:r>
            <a:endParaRPr lang="en-US" altLang="ko-KR" dirty="0" smtClean="0"/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 :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Pre_global.F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 :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Prep.F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 :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Read_global.F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Makefile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Cmplrflags.mk</a:t>
            </a:r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73844" y="1013415"/>
            <a:ext cx="3051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49v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Couple2swan.F</a:t>
            </a:r>
          </a:p>
          <a:p>
            <a:r>
              <a:rPr lang="en-US" altLang="ko-KR" dirty="0" err="1" smtClean="0"/>
              <a:t>Global.F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Read_input.F</a:t>
            </a:r>
            <a:endParaRPr lang="en-US" altLang="ko-KR" dirty="0" smtClean="0"/>
          </a:p>
          <a:p>
            <a:r>
              <a:rPr lang="en-US" altLang="ko-KR" dirty="0" err="1" smtClean="0"/>
              <a:t>Timestep.F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Wot.F</a:t>
            </a:r>
            <a:endParaRPr lang="en-US" altLang="ko-KR" dirty="0" smtClean="0"/>
          </a:p>
          <a:p>
            <a:r>
              <a:rPr lang="en-US" altLang="ko-KR" dirty="0" err="1" smtClean="0"/>
              <a:t>Pre_global.F</a:t>
            </a:r>
            <a:endParaRPr lang="en-US" altLang="ko-KR" dirty="0" smtClean="0"/>
          </a:p>
          <a:p>
            <a:r>
              <a:rPr lang="en-US" altLang="ko-KR" dirty="0" err="1" smtClean="0"/>
              <a:t>Prep.F</a:t>
            </a:r>
            <a:endParaRPr lang="en-US" altLang="ko-KR" dirty="0" smtClean="0"/>
          </a:p>
          <a:p>
            <a:r>
              <a:rPr lang="en-US" altLang="ko-KR" dirty="0" err="1" smtClean="0"/>
              <a:t>Read_global.F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3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90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16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20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78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43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49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</cp:lastModifiedBy>
  <cp:revision>6</cp:revision>
  <dcterms:created xsi:type="dcterms:W3CDTF">2017-09-01T07:45:41Z</dcterms:created>
  <dcterms:modified xsi:type="dcterms:W3CDTF">2017-09-14T05:50:17Z</dcterms:modified>
</cp:coreProperties>
</file>