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8" r:id="rId7"/>
    <p:sldId id="267" r:id="rId8"/>
    <p:sldId id="266" r:id="rId9"/>
    <p:sldId id="265" r:id="rId10"/>
    <p:sldId id="259" r:id="rId11"/>
    <p:sldId id="260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E605C-6531-4C28-A792-2814F6D14E12}" v="22" dt="2025-06-12T20:33:24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 seolro0423" userId="4eaf57fcc6eb926a" providerId="LiveId" clId="{6A8E605C-6531-4C28-A792-2814F6D14E12}"/>
    <pc:docChg chg="undo custSel addSld delSld modSld">
      <pc:chgData name=". seolro0423" userId="4eaf57fcc6eb926a" providerId="LiveId" clId="{6A8E605C-6531-4C28-A792-2814F6D14E12}" dt="2025-06-12T20:50:29.146" v="785" actId="1076"/>
      <pc:docMkLst>
        <pc:docMk/>
      </pc:docMkLst>
      <pc:sldChg chg="modSp mod">
        <pc:chgData name=". seolro0423" userId="4eaf57fcc6eb926a" providerId="LiveId" clId="{6A8E605C-6531-4C28-A792-2814F6D14E12}" dt="2025-06-12T20:24:24.217" v="171" actId="1076"/>
        <pc:sldMkLst>
          <pc:docMk/>
          <pc:sldMk cId="1880357379" sldId="257"/>
        </pc:sldMkLst>
        <pc:picChg chg="mod">
          <ac:chgData name=". seolro0423" userId="4eaf57fcc6eb926a" providerId="LiveId" clId="{6A8E605C-6531-4C28-A792-2814F6D14E12}" dt="2025-06-12T20:24:24.217" v="171" actId="1076"/>
          <ac:picMkLst>
            <pc:docMk/>
            <pc:sldMk cId="1880357379" sldId="257"/>
            <ac:picMk id="9" creationId="{4D61A2A2-C1C7-1713-D632-9C08EE6FEF13}"/>
          </ac:picMkLst>
        </pc:picChg>
      </pc:sldChg>
      <pc:sldChg chg="addSp delSp modSp mod">
        <pc:chgData name=". seolro0423" userId="4eaf57fcc6eb926a" providerId="LiveId" clId="{6A8E605C-6531-4C28-A792-2814F6D14E12}" dt="2025-06-12T20:22:33.503" v="6" actId="478"/>
        <pc:sldMkLst>
          <pc:docMk/>
          <pc:sldMk cId="191562587" sldId="258"/>
        </pc:sldMkLst>
        <pc:spChg chg="add del mod">
          <ac:chgData name=". seolro0423" userId="4eaf57fcc6eb926a" providerId="LiveId" clId="{6A8E605C-6531-4C28-A792-2814F6D14E12}" dt="2025-06-12T20:22:33.503" v="6" actId="478"/>
          <ac:spMkLst>
            <pc:docMk/>
            <pc:sldMk cId="191562587" sldId="258"/>
            <ac:spMk id="7" creationId="{387385E7-16B9-8291-9031-BD197D4E1389}"/>
          </ac:spMkLst>
        </pc:spChg>
        <pc:picChg chg="add mod">
          <ac:chgData name=". seolro0423" userId="4eaf57fcc6eb926a" providerId="LiveId" clId="{6A8E605C-6531-4C28-A792-2814F6D14E12}" dt="2025-06-12T20:22:30.828" v="5" actId="1076"/>
          <ac:picMkLst>
            <pc:docMk/>
            <pc:sldMk cId="191562587" sldId="258"/>
            <ac:picMk id="4" creationId="{A15DC6D1-F4F2-4166-B8E8-E909123BC57F}"/>
          </ac:picMkLst>
        </pc:picChg>
        <pc:picChg chg="del mod">
          <ac:chgData name=". seolro0423" userId="4eaf57fcc6eb926a" providerId="LiveId" clId="{6A8E605C-6531-4C28-A792-2814F6D14E12}" dt="2025-06-12T20:22:28.138" v="4" actId="478"/>
          <ac:picMkLst>
            <pc:docMk/>
            <pc:sldMk cId="191562587" sldId="258"/>
            <ac:picMk id="6" creationId="{EC8863FE-2946-B39D-9092-BDEB6FDE2AFC}"/>
          </ac:picMkLst>
        </pc:picChg>
        <pc:picChg chg="del mod">
          <ac:chgData name=". seolro0423" userId="4eaf57fcc6eb926a" providerId="LiveId" clId="{6A8E605C-6531-4C28-A792-2814F6D14E12}" dt="2025-06-12T20:22:28.138" v="4" actId="478"/>
          <ac:picMkLst>
            <pc:docMk/>
            <pc:sldMk cId="191562587" sldId="258"/>
            <ac:picMk id="8" creationId="{6D07A45B-2FF2-92F7-7A8B-68DECA4BAA43}"/>
          </ac:picMkLst>
        </pc:picChg>
        <pc:picChg chg="del mod">
          <ac:chgData name=". seolro0423" userId="4eaf57fcc6eb926a" providerId="LiveId" clId="{6A8E605C-6531-4C28-A792-2814F6D14E12}" dt="2025-06-12T20:22:28.138" v="4" actId="478"/>
          <ac:picMkLst>
            <pc:docMk/>
            <pc:sldMk cId="191562587" sldId="258"/>
            <ac:picMk id="11" creationId="{46D7B4CA-8EA0-82A6-F0D6-906EC371A74C}"/>
          </ac:picMkLst>
        </pc:picChg>
        <pc:picChg chg="del mod">
          <ac:chgData name=". seolro0423" userId="4eaf57fcc6eb926a" providerId="LiveId" clId="{6A8E605C-6531-4C28-A792-2814F6D14E12}" dt="2025-06-12T20:22:28.138" v="4" actId="478"/>
          <ac:picMkLst>
            <pc:docMk/>
            <pc:sldMk cId="191562587" sldId="258"/>
            <ac:picMk id="13" creationId="{D95A4B25-39D1-DF14-ABD3-FD83D30B1B13}"/>
          </ac:picMkLst>
        </pc:picChg>
        <pc:picChg chg="del mod">
          <ac:chgData name=". seolro0423" userId="4eaf57fcc6eb926a" providerId="LiveId" clId="{6A8E605C-6531-4C28-A792-2814F6D14E12}" dt="2025-06-12T20:22:28.138" v="4" actId="478"/>
          <ac:picMkLst>
            <pc:docMk/>
            <pc:sldMk cId="191562587" sldId="258"/>
            <ac:picMk id="15" creationId="{00995EA5-9397-3B3E-1286-100B0D541272}"/>
          </ac:picMkLst>
        </pc:picChg>
        <pc:picChg chg="del mod">
          <ac:chgData name=". seolro0423" userId="4eaf57fcc6eb926a" providerId="LiveId" clId="{6A8E605C-6531-4C28-A792-2814F6D14E12}" dt="2025-06-12T20:22:28.138" v="4" actId="478"/>
          <ac:picMkLst>
            <pc:docMk/>
            <pc:sldMk cId="191562587" sldId="258"/>
            <ac:picMk id="17" creationId="{C977896B-3863-E5FE-A709-CDBEB172F8C3}"/>
          </ac:picMkLst>
        </pc:picChg>
      </pc:sldChg>
      <pc:sldChg chg="addSp delSp modSp new mod">
        <pc:chgData name=". seolro0423" userId="4eaf57fcc6eb926a" providerId="LiveId" clId="{6A8E605C-6531-4C28-A792-2814F6D14E12}" dt="2025-06-12T20:50:29.146" v="785" actId="1076"/>
        <pc:sldMkLst>
          <pc:docMk/>
          <pc:sldMk cId="976712151" sldId="259"/>
        </pc:sldMkLst>
        <pc:spChg chg="mod">
          <ac:chgData name=". seolro0423" userId="4eaf57fcc6eb926a" providerId="LiveId" clId="{6A8E605C-6531-4C28-A792-2814F6D14E12}" dt="2025-06-12T20:23:07.948" v="35" actId="20577"/>
          <ac:spMkLst>
            <pc:docMk/>
            <pc:sldMk cId="976712151" sldId="259"/>
            <ac:spMk id="2" creationId="{4457631C-BED6-A110-5A60-3834DDF6E37A}"/>
          </ac:spMkLst>
        </pc:spChg>
        <pc:spChg chg="del">
          <ac:chgData name=". seolro0423" userId="4eaf57fcc6eb926a" providerId="LiveId" clId="{6A8E605C-6531-4C28-A792-2814F6D14E12}" dt="2025-06-12T20:23:10.616" v="36" actId="478"/>
          <ac:spMkLst>
            <pc:docMk/>
            <pc:sldMk cId="976712151" sldId="259"/>
            <ac:spMk id="3" creationId="{D8ECB45C-703A-A8A9-6F11-023FF09C4199}"/>
          </ac:spMkLst>
        </pc:spChg>
        <pc:spChg chg="add del mod">
          <ac:chgData name=". seolro0423" userId="4eaf57fcc6eb926a" providerId="LiveId" clId="{6A8E605C-6531-4C28-A792-2814F6D14E12}" dt="2025-06-12T20:24:12.518" v="166" actId="478"/>
          <ac:spMkLst>
            <pc:docMk/>
            <pc:sldMk cId="976712151" sldId="259"/>
            <ac:spMk id="6" creationId="{FC733D2B-4A5F-A3C3-6C5A-6C1C6AD1D380}"/>
          </ac:spMkLst>
        </pc:spChg>
        <pc:picChg chg="add mod">
          <ac:chgData name=". seolro0423" userId="4eaf57fcc6eb926a" providerId="LiveId" clId="{6A8E605C-6531-4C28-A792-2814F6D14E12}" dt="2025-06-12T20:24:19.022" v="169" actId="1076"/>
          <ac:picMkLst>
            <pc:docMk/>
            <pc:sldMk cId="976712151" sldId="259"/>
            <ac:picMk id="5" creationId="{2B8016F4-773A-CF70-1404-72D80069E0A7}"/>
          </ac:picMkLst>
        </pc:picChg>
        <pc:picChg chg="add mod">
          <ac:chgData name=". seolro0423" userId="4eaf57fcc6eb926a" providerId="LiveId" clId="{6A8E605C-6531-4C28-A792-2814F6D14E12}" dt="2025-06-12T20:50:29.146" v="785" actId="1076"/>
          <ac:picMkLst>
            <pc:docMk/>
            <pc:sldMk cId="976712151" sldId="259"/>
            <ac:picMk id="8" creationId="{0E9B4CFE-043D-1EAB-FAAC-7160E1D5B473}"/>
          </ac:picMkLst>
        </pc:picChg>
      </pc:sldChg>
      <pc:sldChg chg="addSp delSp modSp new mod">
        <pc:chgData name=". seolro0423" userId="4eaf57fcc6eb926a" providerId="LiveId" clId="{6A8E605C-6531-4C28-A792-2814F6D14E12}" dt="2025-06-12T20:35:43.994" v="494" actId="1076"/>
        <pc:sldMkLst>
          <pc:docMk/>
          <pc:sldMk cId="2771428374" sldId="260"/>
        </pc:sldMkLst>
        <pc:spChg chg="mod">
          <ac:chgData name=". seolro0423" userId="4eaf57fcc6eb926a" providerId="LiveId" clId="{6A8E605C-6531-4C28-A792-2814F6D14E12}" dt="2025-06-12T20:34:39.757" v="474" actId="20577"/>
          <ac:spMkLst>
            <pc:docMk/>
            <pc:sldMk cId="2771428374" sldId="260"/>
            <ac:spMk id="2" creationId="{86FCFC01-403D-2805-2C7B-CF53F3C37CA6}"/>
          </ac:spMkLst>
        </pc:spChg>
        <pc:spChg chg="del">
          <ac:chgData name=". seolro0423" userId="4eaf57fcc6eb926a" providerId="LiveId" clId="{6A8E605C-6531-4C28-A792-2814F6D14E12}" dt="2025-06-12T20:34:36.194" v="450" actId="478"/>
          <ac:spMkLst>
            <pc:docMk/>
            <pc:sldMk cId="2771428374" sldId="260"/>
            <ac:spMk id="3" creationId="{D3D950E6-C77F-2492-B09E-7E2806F2C90E}"/>
          </ac:spMkLst>
        </pc:spChg>
        <pc:picChg chg="add mod">
          <ac:chgData name=". seolro0423" userId="4eaf57fcc6eb926a" providerId="LiveId" clId="{6A8E605C-6531-4C28-A792-2814F6D14E12}" dt="2025-06-12T20:35:08.542" v="486" actId="1076"/>
          <ac:picMkLst>
            <pc:docMk/>
            <pc:sldMk cId="2771428374" sldId="260"/>
            <ac:picMk id="5" creationId="{E6DA6B8F-AD1B-5220-D053-4F7631ADA3B5}"/>
          </ac:picMkLst>
        </pc:picChg>
        <pc:picChg chg="add mod">
          <ac:chgData name=". seolro0423" userId="4eaf57fcc6eb926a" providerId="LiveId" clId="{6A8E605C-6531-4C28-A792-2814F6D14E12}" dt="2025-06-12T20:35:10.524" v="487" actId="1076"/>
          <ac:picMkLst>
            <pc:docMk/>
            <pc:sldMk cId="2771428374" sldId="260"/>
            <ac:picMk id="7" creationId="{F9131C07-581A-FCD7-E361-B01B85839DC8}"/>
          </ac:picMkLst>
        </pc:picChg>
        <pc:picChg chg="add mod">
          <ac:chgData name=". seolro0423" userId="4eaf57fcc6eb926a" providerId="LiveId" clId="{6A8E605C-6531-4C28-A792-2814F6D14E12}" dt="2025-06-12T20:35:43.994" v="494" actId="1076"/>
          <ac:picMkLst>
            <pc:docMk/>
            <pc:sldMk cId="2771428374" sldId="260"/>
            <ac:picMk id="9" creationId="{DE46BFC2-3775-D581-0786-CDF684CF88D1}"/>
          </ac:picMkLst>
        </pc:picChg>
      </pc:sldChg>
      <pc:sldChg chg="addSp delSp modSp new mod">
        <pc:chgData name=". seolro0423" userId="4eaf57fcc6eb926a" providerId="LiveId" clId="{6A8E605C-6531-4C28-A792-2814F6D14E12}" dt="2025-06-12T20:49:30.712" v="755" actId="1076"/>
        <pc:sldMkLst>
          <pc:docMk/>
          <pc:sldMk cId="3174864229" sldId="261"/>
        </pc:sldMkLst>
        <pc:spChg chg="mod">
          <ac:chgData name=". seolro0423" userId="4eaf57fcc6eb926a" providerId="LiveId" clId="{6A8E605C-6531-4C28-A792-2814F6D14E12}" dt="2025-06-12T20:30:30.139" v="346" actId="20577"/>
          <ac:spMkLst>
            <pc:docMk/>
            <pc:sldMk cId="3174864229" sldId="261"/>
            <ac:spMk id="2" creationId="{F13D9CFB-93D1-E025-6D4F-308689C34736}"/>
          </ac:spMkLst>
        </pc:spChg>
        <pc:spChg chg="del">
          <ac:chgData name=". seolro0423" userId="4eaf57fcc6eb926a" providerId="LiveId" clId="{6A8E605C-6531-4C28-A792-2814F6D14E12}" dt="2025-06-12T20:25:30.223" v="188" actId="478"/>
          <ac:spMkLst>
            <pc:docMk/>
            <pc:sldMk cId="3174864229" sldId="261"/>
            <ac:spMk id="3" creationId="{90CF5CED-1C05-3CA5-12C8-4EB031B87781}"/>
          </ac:spMkLst>
        </pc:spChg>
        <pc:picChg chg="add mod ord">
          <ac:chgData name=". seolro0423" userId="4eaf57fcc6eb926a" providerId="LiveId" clId="{6A8E605C-6531-4C28-A792-2814F6D14E12}" dt="2025-06-12T20:49:30.712" v="755" actId="1076"/>
          <ac:picMkLst>
            <pc:docMk/>
            <pc:sldMk cId="3174864229" sldId="261"/>
            <ac:picMk id="5" creationId="{0E0ECEE0-09A1-2717-3C62-3B8015BB95DE}"/>
          </ac:picMkLst>
        </pc:picChg>
        <pc:picChg chg="add del mod">
          <ac:chgData name=". seolro0423" userId="4eaf57fcc6eb926a" providerId="LiveId" clId="{6A8E605C-6531-4C28-A792-2814F6D14E12}" dt="2025-06-12T20:26:45.659" v="213" actId="478"/>
          <ac:picMkLst>
            <pc:docMk/>
            <pc:sldMk cId="3174864229" sldId="261"/>
            <ac:picMk id="7" creationId="{126333A0-4C35-E0E0-DDAD-CEF6F5A50492}"/>
          </ac:picMkLst>
        </pc:picChg>
        <pc:picChg chg="add del mod ord">
          <ac:chgData name=". seolro0423" userId="4eaf57fcc6eb926a" providerId="LiveId" clId="{6A8E605C-6531-4C28-A792-2814F6D14E12}" dt="2025-06-12T20:29:05.628" v="247" actId="21"/>
          <ac:picMkLst>
            <pc:docMk/>
            <pc:sldMk cId="3174864229" sldId="261"/>
            <ac:picMk id="9" creationId="{7754D6E4-42AE-D706-965A-EA3366EF9053}"/>
          </ac:picMkLst>
        </pc:picChg>
        <pc:picChg chg="add del mod">
          <ac:chgData name=". seolro0423" userId="4eaf57fcc6eb926a" providerId="LiveId" clId="{6A8E605C-6531-4C28-A792-2814F6D14E12}" dt="2025-06-12T20:28:41.797" v="237" actId="21"/>
          <ac:picMkLst>
            <pc:docMk/>
            <pc:sldMk cId="3174864229" sldId="261"/>
            <ac:picMk id="11" creationId="{6C77A432-038F-EB3B-9B52-8C4514F8C988}"/>
          </ac:picMkLst>
        </pc:picChg>
        <pc:picChg chg="add del mod">
          <ac:chgData name=". seolro0423" userId="4eaf57fcc6eb926a" providerId="LiveId" clId="{6A8E605C-6531-4C28-A792-2814F6D14E12}" dt="2025-06-12T20:29:10.614" v="250" actId="21"/>
          <ac:picMkLst>
            <pc:docMk/>
            <pc:sldMk cId="3174864229" sldId="261"/>
            <ac:picMk id="13" creationId="{C0F48E0B-6554-D033-593D-F63D6651B47D}"/>
          </ac:picMkLst>
        </pc:picChg>
        <pc:picChg chg="add del mod">
          <ac:chgData name=". seolro0423" userId="4eaf57fcc6eb926a" providerId="LiveId" clId="{6A8E605C-6531-4C28-A792-2814F6D14E12}" dt="2025-06-12T20:29:14.722" v="254" actId="21"/>
          <ac:picMkLst>
            <pc:docMk/>
            <pc:sldMk cId="3174864229" sldId="261"/>
            <ac:picMk id="15" creationId="{2C3C5870-49AE-3D87-3F0E-B9432D3DF804}"/>
          </ac:picMkLst>
        </pc:picChg>
        <pc:picChg chg="add del mod">
          <ac:chgData name=". seolro0423" userId="4eaf57fcc6eb926a" providerId="LiveId" clId="{6A8E605C-6531-4C28-A792-2814F6D14E12}" dt="2025-06-12T20:29:18.984" v="257" actId="478"/>
          <ac:picMkLst>
            <pc:docMk/>
            <pc:sldMk cId="3174864229" sldId="261"/>
            <ac:picMk id="17" creationId="{698A8546-A70D-BABE-5A03-BC8CCCB41AC1}"/>
          </ac:picMkLst>
        </pc:picChg>
        <pc:picChg chg="add mod ord modCrop">
          <ac:chgData name=". seolro0423" userId="4eaf57fcc6eb926a" providerId="LiveId" clId="{6A8E605C-6531-4C28-A792-2814F6D14E12}" dt="2025-06-12T20:49:29.343" v="754" actId="166"/>
          <ac:picMkLst>
            <pc:docMk/>
            <pc:sldMk cId="3174864229" sldId="261"/>
            <ac:picMk id="19" creationId="{BD8BAB04-AFD5-462C-750B-9554EB901114}"/>
          </ac:picMkLst>
        </pc:picChg>
      </pc:sldChg>
      <pc:sldChg chg="addSp delSp modSp new mod">
        <pc:chgData name=". seolro0423" userId="4eaf57fcc6eb926a" providerId="LiveId" clId="{6A8E605C-6531-4C28-A792-2814F6D14E12}" dt="2025-06-12T20:49:13.339" v="746" actId="1076"/>
        <pc:sldMkLst>
          <pc:docMk/>
          <pc:sldMk cId="2212141042" sldId="262"/>
        </pc:sldMkLst>
        <pc:spChg chg="mod">
          <ac:chgData name=". seolro0423" userId="4eaf57fcc6eb926a" providerId="LiveId" clId="{6A8E605C-6531-4C28-A792-2814F6D14E12}" dt="2025-06-12T20:30:27.683" v="342" actId="20577"/>
          <ac:spMkLst>
            <pc:docMk/>
            <pc:sldMk cId="2212141042" sldId="262"/>
            <ac:spMk id="2" creationId="{36513F43-1DBD-44D8-C7BF-06785BC20010}"/>
          </ac:spMkLst>
        </pc:spChg>
        <pc:spChg chg="del">
          <ac:chgData name=". seolro0423" userId="4eaf57fcc6eb926a" providerId="LiveId" clId="{6A8E605C-6531-4C28-A792-2814F6D14E12}" dt="2025-06-12T20:28:43.029" v="238"/>
          <ac:spMkLst>
            <pc:docMk/>
            <pc:sldMk cId="2212141042" sldId="262"/>
            <ac:spMk id="3" creationId="{7AB95B56-0F6E-4810-2FF4-804198DDA9E3}"/>
          </ac:spMkLst>
        </pc:spChg>
        <pc:spChg chg="add del mod">
          <ac:chgData name=". seolro0423" userId="4eaf57fcc6eb926a" providerId="LiveId" clId="{6A8E605C-6531-4C28-A792-2814F6D14E12}" dt="2025-06-12T20:32:39.510" v="408" actId="478"/>
          <ac:spMkLst>
            <pc:docMk/>
            <pc:sldMk cId="2212141042" sldId="262"/>
            <ac:spMk id="7" creationId="{69823D42-778E-F697-8F35-D5086BC628C4}"/>
          </ac:spMkLst>
        </pc:spChg>
        <pc:picChg chg="add mod ord modCrop">
          <ac:chgData name=". seolro0423" userId="4eaf57fcc6eb926a" providerId="LiveId" clId="{6A8E605C-6531-4C28-A792-2814F6D14E12}" dt="2025-06-12T20:49:13.339" v="746" actId="1076"/>
          <ac:picMkLst>
            <pc:docMk/>
            <pc:sldMk cId="2212141042" sldId="262"/>
            <ac:picMk id="5" creationId="{22DF3160-4700-4DBD-9AAC-63FFB41854EA}"/>
          </ac:picMkLst>
        </pc:picChg>
        <pc:picChg chg="add mod">
          <ac:chgData name=". seolro0423" userId="4eaf57fcc6eb926a" providerId="LiveId" clId="{6A8E605C-6531-4C28-A792-2814F6D14E12}" dt="2025-06-12T20:49:10.233" v="744" actId="1076"/>
          <ac:picMkLst>
            <pc:docMk/>
            <pc:sldMk cId="2212141042" sldId="262"/>
            <ac:picMk id="8" creationId="{EC7B2FD6-7FC1-0C74-7ACC-EB9091E6615E}"/>
          </ac:picMkLst>
        </pc:picChg>
        <pc:picChg chg="add del mod">
          <ac:chgData name=". seolro0423" userId="4eaf57fcc6eb926a" providerId="LiveId" clId="{6A8E605C-6531-4C28-A792-2814F6D14E12}" dt="2025-06-12T20:32:23.346" v="400" actId="478"/>
          <ac:picMkLst>
            <pc:docMk/>
            <pc:sldMk cId="2212141042" sldId="262"/>
            <ac:picMk id="11" creationId="{6C77A432-038F-EB3B-9B52-8C4514F8C988}"/>
          </ac:picMkLst>
        </pc:picChg>
      </pc:sldChg>
      <pc:sldChg chg="add del">
        <pc:chgData name=". seolro0423" userId="4eaf57fcc6eb926a" providerId="LiveId" clId="{6A8E605C-6531-4C28-A792-2814F6D14E12}" dt="2025-06-12T20:29:02.150" v="246" actId="47"/>
        <pc:sldMkLst>
          <pc:docMk/>
          <pc:sldMk cId="1673011758" sldId="263"/>
        </pc:sldMkLst>
      </pc:sldChg>
      <pc:sldChg chg="addSp delSp modSp add del mod">
        <pc:chgData name=". seolro0423" userId="4eaf57fcc6eb926a" providerId="LiveId" clId="{6A8E605C-6531-4C28-A792-2814F6D14E12}" dt="2025-06-12T20:33:34.583" v="443" actId="47"/>
        <pc:sldMkLst>
          <pc:docMk/>
          <pc:sldMk cId="2292851844" sldId="264"/>
        </pc:sldMkLst>
        <pc:spChg chg="mod">
          <ac:chgData name=". seolro0423" userId="4eaf57fcc6eb926a" providerId="LiveId" clId="{6A8E605C-6531-4C28-A792-2814F6D14E12}" dt="2025-06-12T20:29:51.256" v="277" actId="20577"/>
          <ac:spMkLst>
            <pc:docMk/>
            <pc:sldMk cId="2292851844" sldId="264"/>
            <ac:spMk id="2" creationId="{532A94AB-0FC1-4C50-0B1B-19E762199243}"/>
          </ac:spMkLst>
        </pc:spChg>
        <pc:spChg chg="add mod">
          <ac:chgData name=". seolro0423" userId="4eaf57fcc6eb926a" providerId="LiveId" clId="{6A8E605C-6531-4C28-A792-2814F6D14E12}" dt="2025-06-12T20:29:35.080" v="263" actId="478"/>
          <ac:spMkLst>
            <pc:docMk/>
            <pc:sldMk cId="2292851844" sldId="264"/>
            <ac:spMk id="4" creationId="{9193AF8A-D63E-7D01-B5BF-28FE1288E770}"/>
          </ac:spMkLst>
        </pc:spChg>
        <pc:picChg chg="add del mod">
          <ac:chgData name=". seolro0423" userId="4eaf57fcc6eb926a" providerId="LiveId" clId="{6A8E605C-6531-4C28-A792-2814F6D14E12}" dt="2025-06-12T20:33:17.697" v="429" actId="21"/>
          <ac:picMkLst>
            <pc:docMk/>
            <pc:sldMk cId="2292851844" sldId="264"/>
            <ac:picMk id="6" creationId="{99FE51E4-F07B-BD89-3710-83107819837F}"/>
          </ac:picMkLst>
        </pc:picChg>
        <pc:picChg chg="del">
          <ac:chgData name=". seolro0423" userId="4eaf57fcc6eb926a" providerId="LiveId" clId="{6A8E605C-6531-4C28-A792-2814F6D14E12}" dt="2025-06-12T20:29:35.080" v="263" actId="478"/>
          <ac:picMkLst>
            <pc:docMk/>
            <pc:sldMk cId="2292851844" sldId="264"/>
            <ac:picMk id="11" creationId="{496417A5-7D8A-FED8-4543-EDC0F52ABDEB}"/>
          </ac:picMkLst>
        </pc:picChg>
      </pc:sldChg>
      <pc:sldChg chg="addSp delSp modSp add mod">
        <pc:chgData name=". seolro0423" userId="4eaf57fcc6eb926a" providerId="LiveId" clId="{6A8E605C-6531-4C28-A792-2814F6D14E12}" dt="2025-06-12T20:50:23.687" v="782" actId="1076"/>
        <pc:sldMkLst>
          <pc:docMk/>
          <pc:sldMk cId="504923917" sldId="265"/>
        </pc:sldMkLst>
        <pc:spChg chg="mod">
          <ac:chgData name=". seolro0423" userId="4eaf57fcc6eb926a" providerId="LiveId" clId="{6A8E605C-6531-4C28-A792-2814F6D14E12}" dt="2025-06-12T20:30:03.219" v="307"/>
          <ac:spMkLst>
            <pc:docMk/>
            <pc:sldMk cId="504923917" sldId="265"/>
            <ac:spMk id="2" creationId="{2C8CBF78-BE96-8E94-26B5-4209E0FD430D}"/>
          </ac:spMkLst>
        </pc:spChg>
        <pc:spChg chg="add del mod">
          <ac:chgData name=". seolro0423" userId="4eaf57fcc6eb926a" providerId="LiveId" clId="{6A8E605C-6531-4C28-A792-2814F6D14E12}" dt="2025-06-12T20:29:30.085" v="261"/>
          <ac:spMkLst>
            <pc:docMk/>
            <pc:sldMk cId="504923917" sldId="265"/>
            <ac:spMk id="4" creationId="{350E1D54-C877-5124-5D42-18E4913AC5D6}"/>
          </ac:spMkLst>
        </pc:spChg>
        <pc:spChg chg="add del mod">
          <ac:chgData name=". seolro0423" userId="4eaf57fcc6eb926a" providerId="LiveId" clId="{6A8E605C-6531-4C28-A792-2814F6D14E12}" dt="2025-06-12T20:33:20.240" v="430" actId="478"/>
          <ac:spMkLst>
            <pc:docMk/>
            <pc:sldMk cId="504923917" sldId="265"/>
            <ac:spMk id="9" creationId="{70358B34-9892-6025-7808-74B667456CCB}"/>
          </ac:spMkLst>
        </pc:spChg>
        <pc:picChg chg="add del mod">
          <ac:chgData name=". seolro0423" userId="4eaf57fcc6eb926a" providerId="LiveId" clId="{6A8E605C-6531-4C28-A792-2814F6D14E12}" dt="2025-06-12T20:29:23.913" v="260" actId="478"/>
          <ac:picMkLst>
            <pc:docMk/>
            <pc:sldMk cId="504923917" sldId="265"/>
            <ac:picMk id="5" creationId="{0E434AAA-927F-B12A-97FC-594E6AB52E91}"/>
          </ac:picMkLst>
        </pc:picChg>
        <pc:picChg chg="add del mod">
          <ac:chgData name=". seolro0423" userId="4eaf57fcc6eb926a" providerId="LiveId" clId="{6A8E605C-6531-4C28-A792-2814F6D14E12}" dt="2025-06-12T20:32:56.149" v="416" actId="21"/>
          <ac:picMkLst>
            <pc:docMk/>
            <pc:sldMk cId="504923917" sldId="265"/>
            <ac:picMk id="7" creationId="{82B2A102-13DB-AEAD-4F6D-B568D1F495AB}"/>
          </ac:picMkLst>
        </pc:picChg>
        <pc:picChg chg="add mod ord">
          <ac:chgData name=". seolro0423" userId="4eaf57fcc6eb926a" providerId="LiveId" clId="{6A8E605C-6531-4C28-A792-2814F6D14E12}" dt="2025-06-12T20:50:23.687" v="782" actId="1076"/>
          <ac:picMkLst>
            <pc:docMk/>
            <pc:sldMk cId="504923917" sldId="265"/>
            <ac:picMk id="10" creationId="{99FE51E4-F07B-BD89-3710-83107819837F}"/>
          </ac:picMkLst>
        </pc:picChg>
        <pc:picChg chg="del">
          <ac:chgData name=". seolro0423" userId="4eaf57fcc6eb926a" providerId="LiveId" clId="{6A8E605C-6531-4C28-A792-2814F6D14E12}" dt="2025-06-12T20:29:21.227" v="258" actId="478"/>
          <ac:picMkLst>
            <pc:docMk/>
            <pc:sldMk cId="504923917" sldId="265"/>
            <ac:picMk id="11" creationId="{1E55D96A-E47C-41E2-9D4C-32A5F7481E2D}"/>
          </ac:picMkLst>
        </pc:picChg>
        <pc:picChg chg="add mod modCrop">
          <ac:chgData name=". seolro0423" userId="4eaf57fcc6eb926a" providerId="LiveId" clId="{6A8E605C-6531-4C28-A792-2814F6D14E12}" dt="2025-06-12T20:50:20.037" v="780" actId="14100"/>
          <ac:picMkLst>
            <pc:docMk/>
            <pc:sldMk cId="504923917" sldId="265"/>
            <ac:picMk id="13" creationId="{673BC14F-B1A1-AD20-59C0-367C2A26D325}"/>
          </ac:picMkLst>
        </pc:picChg>
      </pc:sldChg>
      <pc:sldChg chg="addSp delSp modSp add mod">
        <pc:chgData name=". seolro0423" userId="4eaf57fcc6eb926a" providerId="LiveId" clId="{6A8E605C-6531-4C28-A792-2814F6D14E12}" dt="2025-06-12T20:50:14.540" v="777" actId="1076"/>
        <pc:sldMkLst>
          <pc:docMk/>
          <pc:sldMk cId="3055643572" sldId="266"/>
        </pc:sldMkLst>
        <pc:spChg chg="mod">
          <ac:chgData name=". seolro0423" userId="4eaf57fcc6eb926a" providerId="LiveId" clId="{6A8E605C-6531-4C28-A792-2814F6D14E12}" dt="2025-06-12T20:30:02.261" v="306"/>
          <ac:spMkLst>
            <pc:docMk/>
            <pc:sldMk cId="3055643572" sldId="266"/>
            <ac:spMk id="2" creationId="{760A1E3F-8DF6-2B2A-439B-E290CA68FA86}"/>
          </ac:spMkLst>
        </pc:spChg>
        <pc:spChg chg="add del mod">
          <ac:chgData name=". seolro0423" userId="4eaf57fcc6eb926a" providerId="LiveId" clId="{6A8E605C-6531-4C28-A792-2814F6D14E12}" dt="2025-06-12T20:32:58.724" v="417" actId="478"/>
          <ac:spMkLst>
            <pc:docMk/>
            <pc:sldMk cId="3055643572" sldId="266"/>
            <ac:spMk id="4" creationId="{1A1BB1D1-9129-C834-4E1E-BB14A2FDCE23}"/>
          </ac:spMkLst>
        </pc:spChg>
        <pc:picChg chg="add mod modCrop">
          <ac:chgData name=". seolro0423" userId="4eaf57fcc6eb926a" providerId="LiveId" clId="{6A8E605C-6531-4C28-A792-2814F6D14E12}" dt="2025-06-12T20:50:07.872" v="772" actId="1076"/>
          <ac:picMkLst>
            <pc:docMk/>
            <pc:sldMk cId="3055643572" sldId="266"/>
            <ac:picMk id="6" creationId="{0167E2AB-941D-8E0D-01D8-FE2A309F97BB}"/>
          </ac:picMkLst>
        </pc:picChg>
        <pc:picChg chg="add mod ord">
          <ac:chgData name=". seolro0423" userId="4eaf57fcc6eb926a" providerId="LiveId" clId="{6A8E605C-6531-4C28-A792-2814F6D14E12}" dt="2025-06-12T20:50:14.540" v="777" actId="1076"/>
          <ac:picMkLst>
            <pc:docMk/>
            <pc:sldMk cId="3055643572" sldId="266"/>
            <ac:picMk id="7" creationId="{82B2A102-13DB-AEAD-4F6D-B568D1F495AB}"/>
          </ac:picMkLst>
        </pc:picChg>
        <pc:picChg chg="del">
          <ac:chgData name=". seolro0423" userId="4eaf57fcc6eb926a" providerId="LiveId" clId="{6A8E605C-6531-4C28-A792-2814F6D14E12}" dt="2025-06-12T20:29:16.957" v="255" actId="478"/>
          <ac:picMkLst>
            <pc:docMk/>
            <pc:sldMk cId="3055643572" sldId="266"/>
            <ac:picMk id="11" creationId="{BD47288B-EEF0-6647-EEDF-4A2B0BD34FE5}"/>
          </ac:picMkLst>
        </pc:picChg>
        <pc:picChg chg="add del mod">
          <ac:chgData name=". seolro0423" userId="4eaf57fcc6eb926a" providerId="LiveId" clId="{6A8E605C-6531-4C28-A792-2814F6D14E12}" dt="2025-06-12T20:32:49.986" v="411" actId="21"/>
          <ac:picMkLst>
            <pc:docMk/>
            <pc:sldMk cId="3055643572" sldId="266"/>
            <ac:picMk id="15" creationId="{2C3C5870-49AE-3D87-3F0E-B9432D3DF804}"/>
          </ac:picMkLst>
        </pc:picChg>
      </pc:sldChg>
      <pc:sldChg chg="addSp delSp modSp add mod">
        <pc:chgData name=". seolro0423" userId="4eaf57fcc6eb926a" providerId="LiveId" clId="{6A8E605C-6531-4C28-A792-2814F6D14E12}" dt="2025-06-12T20:50:00.191" v="768" actId="1076"/>
        <pc:sldMkLst>
          <pc:docMk/>
          <pc:sldMk cId="2448616554" sldId="267"/>
        </pc:sldMkLst>
        <pc:spChg chg="mod">
          <ac:chgData name=". seolro0423" userId="4eaf57fcc6eb926a" providerId="LiveId" clId="{6A8E605C-6531-4C28-A792-2814F6D14E12}" dt="2025-06-12T20:30:20.137" v="334" actId="20577"/>
          <ac:spMkLst>
            <pc:docMk/>
            <pc:sldMk cId="2448616554" sldId="267"/>
            <ac:spMk id="2" creationId="{EAB4B38F-B68E-63D3-2051-B1CCC10BB924}"/>
          </ac:spMkLst>
        </pc:spChg>
        <pc:spChg chg="add del mod">
          <ac:chgData name=". seolro0423" userId="4eaf57fcc6eb926a" providerId="LiveId" clId="{6A8E605C-6531-4C28-A792-2814F6D14E12}" dt="2025-06-12T20:32:02.379" v="392"/>
          <ac:spMkLst>
            <pc:docMk/>
            <pc:sldMk cId="2448616554" sldId="267"/>
            <ac:spMk id="4" creationId="{EEAE36A5-9A81-9FFC-1A9C-1E97A9BA049E}"/>
          </ac:spMkLst>
        </pc:spChg>
        <pc:picChg chg="add mod modCrop">
          <ac:chgData name=". seolro0423" userId="4eaf57fcc6eb926a" providerId="LiveId" clId="{6A8E605C-6531-4C28-A792-2814F6D14E12}" dt="2025-06-12T20:49:58.015" v="767" actId="1076"/>
          <ac:picMkLst>
            <pc:docMk/>
            <pc:sldMk cId="2448616554" sldId="267"/>
            <ac:picMk id="6" creationId="{F6B894A2-8A26-C961-2A09-943DC79B3961}"/>
          </ac:picMkLst>
        </pc:picChg>
        <pc:picChg chg="del">
          <ac:chgData name=". seolro0423" userId="4eaf57fcc6eb926a" providerId="LiveId" clId="{6A8E605C-6531-4C28-A792-2814F6D14E12}" dt="2025-06-12T20:29:11.981" v="251" actId="478"/>
          <ac:picMkLst>
            <pc:docMk/>
            <pc:sldMk cId="2448616554" sldId="267"/>
            <ac:picMk id="11" creationId="{75643F1B-9575-AE0E-42BC-9A9B979B2B36}"/>
          </ac:picMkLst>
        </pc:picChg>
        <pc:picChg chg="add del mod">
          <ac:chgData name=". seolro0423" userId="4eaf57fcc6eb926a" providerId="LiveId" clId="{6A8E605C-6531-4C28-A792-2814F6D14E12}" dt="2025-06-12T20:32:30.737" v="404" actId="21"/>
          <ac:picMkLst>
            <pc:docMk/>
            <pc:sldMk cId="2448616554" sldId="267"/>
            <ac:picMk id="13" creationId="{C0F48E0B-6554-D033-593D-F63D6651B47D}"/>
          </ac:picMkLst>
        </pc:picChg>
        <pc:picChg chg="add mod">
          <ac:chgData name=". seolro0423" userId="4eaf57fcc6eb926a" providerId="LiveId" clId="{6A8E605C-6531-4C28-A792-2814F6D14E12}" dt="2025-06-12T20:50:00.191" v="768" actId="1076"/>
          <ac:picMkLst>
            <pc:docMk/>
            <pc:sldMk cId="2448616554" sldId="267"/>
            <ac:picMk id="15" creationId="{2C3C5870-49AE-3D87-3F0E-B9432D3DF804}"/>
          </ac:picMkLst>
        </pc:picChg>
      </pc:sldChg>
      <pc:sldChg chg="addSp delSp modSp add mod">
        <pc:chgData name=". seolro0423" userId="4eaf57fcc6eb926a" providerId="LiveId" clId="{6A8E605C-6531-4C28-A792-2814F6D14E12}" dt="2025-06-12T20:49:50.183" v="763" actId="1076"/>
        <pc:sldMkLst>
          <pc:docMk/>
          <pc:sldMk cId="1731945157" sldId="268"/>
        </pc:sldMkLst>
        <pc:spChg chg="mod">
          <ac:chgData name=". seolro0423" userId="4eaf57fcc6eb926a" providerId="LiveId" clId="{6A8E605C-6531-4C28-A792-2814F6D14E12}" dt="2025-06-12T20:30:26.034" v="338" actId="20577"/>
          <ac:spMkLst>
            <pc:docMk/>
            <pc:sldMk cId="1731945157" sldId="268"/>
            <ac:spMk id="2" creationId="{9AE2A7CE-D6D0-E156-8559-5B47717D3295}"/>
          </ac:spMkLst>
        </pc:spChg>
        <pc:spChg chg="add del mod">
          <ac:chgData name=". seolro0423" userId="4eaf57fcc6eb926a" providerId="LiveId" clId="{6A8E605C-6531-4C28-A792-2814F6D14E12}" dt="2025-06-12T20:31:28.787" v="372"/>
          <ac:spMkLst>
            <pc:docMk/>
            <pc:sldMk cId="1731945157" sldId="268"/>
            <ac:spMk id="4" creationId="{E299B394-79C1-4808-2A88-3FD906B85D2E}"/>
          </ac:spMkLst>
        </pc:spChg>
        <pc:spChg chg="add del mod">
          <ac:chgData name=". seolro0423" userId="4eaf57fcc6eb926a" providerId="LiveId" clId="{6A8E605C-6531-4C28-A792-2814F6D14E12}" dt="2025-06-12T20:31:51.181" v="383"/>
          <ac:spMkLst>
            <pc:docMk/>
            <pc:sldMk cId="1731945157" sldId="268"/>
            <ac:spMk id="8" creationId="{86F85BA7-1AA7-CB9A-5964-5C1880325116}"/>
          </ac:spMkLst>
        </pc:spChg>
        <pc:picChg chg="add del mod">
          <ac:chgData name=". seolro0423" userId="4eaf57fcc6eb926a" providerId="LiveId" clId="{6A8E605C-6531-4C28-A792-2814F6D14E12}" dt="2025-06-12T20:31:49.451" v="382" actId="478"/>
          <ac:picMkLst>
            <pc:docMk/>
            <pc:sldMk cId="1731945157" sldId="268"/>
            <ac:picMk id="6" creationId="{1455D251-C00F-286F-3112-8778414DB0A3}"/>
          </ac:picMkLst>
        </pc:picChg>
        <pc:picChg chg="add del mod">
          <ac:chgData name=". seolro0423" userId="4eaf57fcc6eb926a" providerId="LiveId" clId="{6A8E605C-6531-4C28-A792-2814F6D14E12}" dt="2025-06-12T20:32:28.674" v="403" actId="478"/>
          <ac:picMkLst>
            <pc:docMk/>
            <pc:sldMk cId="1731945157" sldId="268"/>
            <ac:picMk id="9" creationId="{7754D6E4-42AE-D706-965A-EA3366EF9053}"/>
          </ac:picMkLst>
        </pc:picChg>
        <pc:picChg chg="del">
          <ac:chgData name=". seolro0423" userId="4eaf57fcc6eb926a" providerId="LiveId" clId="{6A8E605C-6531-4C28-A792-2814F6D14E12}" dt="2025-06-12T20:29:08.801" v="249" actId="478"/>
          <ac:picMkLst>
            <pc:docMk/>
            <pc:sldMk cId="1731945157" sldId="268"/>
            <ac:picMk id="11" creationId="{64822ABF-BC67-4CAB-534E-5D139BB307BF}"/>
          </ac:picMkLst>
        </pc:picChg>
        <pc:picChg chg="add mod modCrop">
          <ac:chgData name=". seolro0423" userId="4eaf57fcc6eb926a" providerId="LiveId" clId="{6A8E605C-6531-4C28-A792-2814F6D14E12}" dt="2025-06-12T20:49:43.424" v="760" actId="14100"/>
          <ac:picMkLst>
            <pc:docMk/>
            <pc:sldMk cId="1731945157" sldId="268"/>
            <ac:picMk id="12" creationId="{DA8D27A0-AB79-A0D1-8D36-575DAC9CDC27}"/>
          </ac:picMkLst>
        </pc:picChg>
        <pc:picChg chg="add mod">
          <ac:chgData name=". seolro0423" userId="4eaf57fcc6eb926a" providerId="LiveId" clId="{6A8E605C-6531-4C28-A792-2814F6D14E12}" dt="2025-06-12T20:49:50.183" v="763" actId="1076"/>
          <ac:picMkLst>
            <pc:docMk/>
            <pc:sldMk cId="1731945157" sldId="268"/>
            <ac:picMk id="13" creationId="{C0F48E0B-6554-D033-593D-F63D6651B47D}"/>
          </ac:picMkLst>
        </pc:picChg>
      </pc:sldChg>
      <pc:sldChg chg="modSp new mod">
        <pc:chgData name=". seolro0423" userId="4eaf57fcc6eb926a" providerId="LiveId" clId="{6A8E605C-6531-4C28-A792-2814F6D14E12}" dt="2025-06-12T20:39:16.797" v="732" actId="20577"/>
        <pc:sldMkLst>
          <pc:docMk/>
          <pc:sldMk cId="2213621761" sldId="269"/>
        </pc:sldMkLst>
        <pc:spChg chg="mod">
          <ac:chgData name=". seolro0423" userId="4eaf57fcc6eb926a" providerId="LiveId" clId="{6A8E605C-6531-4C28-A792-2814F6D14E12}" dt="2025-06-12T20:36:09.150" v="502" actId="20577"/>
          <ac:spMkLst>
            <pc:docMk/>
            <pc:sldMk cId="2213621761" sldId="269"/>
            <ac:spMk id="2" creationId="{B71CE725-8BCC-ECE2-ECC3-46A373CD6E66}"/>
          </ac:spMkLst>
        </pc:spChg>
        <pc:spChg chg="mod">
          <ac:chgData name=". seolro0423" userId="4eaf57fcc6eb926a" providerId="LiveId" clId="{6A8E605C-6531-4C28-A792-2814F6D14E12}" dt="2025-06-12T20:39:16.797" v="732" actId="20577"/>
          <ac:spMkLst>
            <pc:docMk/>
            <pc:sldMk cId="2213621761" sldId="269"/>
            <ac:spMk id="3" creationId="{E8661052-6CEA-85C3-89B3-0255D12737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3ABE4-3678-36DC-6193-275A8DF5B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B15A3-A31A-FE3E-6340-FB47C3C57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E82666-0BB7-EE3B-1318-5F444397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B681-A666-4D1F-9286-746EFBC8D8B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F92FA-98D3-5541-8230-62FA8F0E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58EA9-AF4D-490B-AEDE-0EAFF937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6D56-B00A-4D86-A328-92B3616C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25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A09C3-215D-025B-3BC0-5B3D29BE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DB72D8-5653-0BB6-BEA5-67FD297C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30A91-8F9A-A338-53AF-D335D529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B681-A666-4D1F-9286-746EFBC8D8B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0B5C8-B0A4-B447-7749-1341FADE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F15749-B7D2-3B4F-3640-CFADCC1A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6D56-B00A-4D86-A328-92B3616C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31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8E931A-EB60-0D4B-A785-3579DAE50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2F85F-1A00-358B-0022-1648A0E96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81361-FBA9-76C7-5ECA-827430E3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B681-A666-4D1F-9286-746EFBC8D8B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869B2-E5E9-AD5D-EDB2-C533B546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E256F-364D-7188-FF3C-C2DC8513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6D56-B00A-4D86-A328-92B3616C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82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C0F47-AF17-3CF6-4A87-D945C670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38C76-A577-4384-E8F9-D32774B0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D71F4-09F3-2E85-3E43-C855C60A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B681-A666-4D1F-9286-746EFBC8D8B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BC702-44AA-2EA7-ADA0-D4FE2289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3773B-1BE9-A666-5081-1CD296C0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6D56-B00A-4D86-A328-92B3616C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4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E98CA-A3E7-D2C3-730F-408F28F1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5E887D-6E73-88C2-B427-D4F008328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00261-2047-F7B8-BFEC-4543344D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B681-A666-4D1F-9286-746EFBC8D8B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1BA92-2EAD-6B4B-2EE5-5AB8AB2F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71B41-45BE-509E-4468-8DB24BDF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6D56-B00A-4D86-A328-92B3616C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11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983F-4229-7ABF-73FE-7865CF81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55C82-68C0-3972-8E9B-0FBD8DEDC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DEEEAE-17D5-A799-1C67-5918EB89C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C6CDB2-D9AB-66E9-D588-B24C04AF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B681-A666-4D1F-9286-746EFBC8D8B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40838-3D28-B0EF-57E0-F9A4D748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5DBEC-134A-3578-D97E-5E2E15CD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6D56-B00A-4D86-A328-92B3616C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39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DD712-19C3-A790-C03B-A4F3A931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3832B-4F52-2228-FBCC-05B84EB1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4F12A1-39F1-5963-D981-591C0B08D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3475AC-D8E5-E349-FB14-FBB6209F2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3C1230-738C-C6D2-9372-54A66DBD2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290C37-0729-A560-AD15-FBAABC06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B681-A666-4D1F-9286-746EFBC8D8B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B70F69-509A-FA50-9E23-1962824E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409873-BDD9-6665-1D7B-F229FC73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6D56-B00A-4D86-A328-92B3616C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0F002-BA1A-7C4D-EE09-C4101E0F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54171C-2350-67F6-BC97-E6C27107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B681-A666-4D1F-9286-746EFBC8D8B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21B8CB-6AB0-5336-F512-FE546C62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FE8B9A-2AB4-AE6B-DDDB-9583A8E4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6D56-B00A-4D86-A328-92B3616C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42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DD2AA3-B062-EAC5-FDA6-A7216EA5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B681-A666-4D1F-9286-746EFBC8D8B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050B5D-4248-809F-78FB-6C97F00F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867E68-C2DD-95FD-DE95-C3784C31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6D56-B00A-4D86-A328-92B3616C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75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A4A61-7F2A-5906-7BEF-4928C453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999A5-78AE-6954-FEB0-C34601E42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013F1-13D7-0743-D6AA-57E6A970D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1E514C-6DC7-F377-72E4-FF012031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B681-A666-4D1F-9286-746EFBC8D8B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EABBBA-9D79-645C-4FE6-424B6C77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494415-CFFA-B97C-E071-991A0E69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6D56-B00A-4D86-A328-92B3616C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0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92357-ED1F-CFC3-CDF1-3097E21D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88096A-EEC2-7650-FC28-BC643E417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78CF6D-2AD5-CC6A-A79D-53672D17C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2F8A6-FC99-8E0F-4531-A1F11D6C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3B681-A666-4D1F-9286-746EFBC8D8B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BB958-A429-C71B-7B33-2ADC4D26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698D99-EB66-4445-A1CC-EBE3A50A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6D56-B00A-4D86-A328-92B3616C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228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C019AC-039F-3DB4-8EF2-CC7763C4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C264B7-8725-A59B-46A8-D46014C86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71976-9B02-AFFF-00AC-D55B9D4E5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3B681-A666-4D1F-9286-746EFBC8D8B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DB067-79E6-46E7-BF97-6F56FC8A6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E2F8FF-B4C8-9E2E-1DFF-55D53FABA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E6D56-B00A-4D86-A328-92B3616C96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eonJin127/SystemPG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A8B81-059D-EA91-DD4B-E0DC1D35F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System Programming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4CA2F0-E897-1880-ACA1-590BA5797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2023864019 </a:t>
            </a:r>
            <a:r>
              <a:rPr lang="ko-KR" altLang="en-US" dirty="0"/>
              <a:t>김현진</a:t>
            </a:r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2"/>
              </a:rPr>
              <a:t>https://github.com/HyeonJin127/SystemPGM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35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7631C-BED6-A110-5A60-3834DDF6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8016F4-773A-CF70-1404-72D80069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111" y="65643"/>
            <a:ext cx="6660113" cy="67267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B4CFE-043D-1EAB-FAAC-7160E1D5B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0" y="2497872"/>
            <a:ext cx="4867995" cy="186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1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CFC01-403D-2805-2C7B-CF53F3C3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명령어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DA6B8F-AD1B-5220-D053-4F7631AD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341" y="1658144"/>
            <a:ext cx="4527698" cy="4867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131C07-581A-FCD7-E361-B01B85839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502" y="1658143"/>
            <a:ext cx="4527698" cy="48672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46BFC2-3775-D581-0786-CDF684CF8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79" y="1658142"/>
            <a:ext cx="4527698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2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CE725-8BCC-ECE2-ECC3-46A373CD6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61052-6CEA-85C3-89B3-0255D127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(15)</a:t>
            </a:r>
          </a:p>
          <a:p>
            <a:pPr lvl="1"/>
            <a:r>
              <a:rPr lang="ko-KR" altLang="en-US" dirty="0"/>
              <a:t>업로드 </a:t>
            </a:r>
            <a:r>
              <a:rPr lang="en-US" altLang="ko-KR" dirty="0"/>
              <a:t>7 / 10</a:t>
            </a:r>
          </a:p>
          <a:p>
            <a:pPr lvl="1"/>
            <a:r>
              <a:rPr lang="ko-KR" altLang="en-US" dirty="0"/>
              <a:t>늦게 업로드 한 횟수 </a:t>
            </a:r>
            <a:r>
              <a:rPr lang="en-US" altLang="ko-KR" dirty="0"/>
              <a:t>: 1</a:t>
            </a:r>
          </a:p>
          <a:p>
            <a:pPr lvl="1"/>
            <a:r>
              <a:rPr lang="en-US" altLang="ko-KR" dirty="0"/>
              <a:t>6 * 1.5 + 0.5 = 9.5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명령어 </a:t>
            </a:r>
            <a:r>
              <a:rPr lang="en-US" altLang="ko-KR" dirty="0"/>
              <a:t>(15)</a:t>
            </a:r>
          </a:p>
          <a:p>
            <a:pPr lvl="1"/>
            <a:r>
              <a:rPr lang="ko-KR" altLang="en-US" dirty="0"/>
              <a:t>업로드 </a:t>
            </a:r>
            <a:r>
              <a:rPr lang="en-US" altLang="ko-KR" dirty="0"/>
              <a:t>50/50</a:t>
            </a:r>
          </a:p>
          <a:p>
            <a:pPr lvl="1"/>
            <a:r>
              <a:rPr lang="en-US" altLang="ko-KR" dirty="0"/>
              <a:t>15</a:t>
            </a:r>
            <a:r>
              <a:rPr lang="ko-KR" altLang="en-US" dirty="0"/>
              <a:t>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24.5 </a:t>
            </a:r>
            <a:r>
              <a:rPr lang="ko-KR" altLang="en-US" dirty="0"/>
              <a:t>점 </a:t>
            </a:r>
            <a:r>
              <a:rPr lang="en-US" altLang="ko-KR" dirty="0"/>
              <a:t>/ 30 </a:t>
            </a:r>
            <a:r>
              <a:rPr lang="ko-KR" altLang="en-US" dirty="0"/>
              <a:t>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3621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C5F79-1462-179F-4224-EAD96FDA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endParaRPr lang="ko-KR" altLang="en-US" dirty="0"/>
          </a:p>
        </p:txBody>
      </p:sp>
      <p:pic>
        <p:nvPicPr>
          <p:cNvPr id="9" name="내용 개체 틀 8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D61A2A2-C1C7-1713-D632-9C08EE6FE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342" y="1363662"/>
            <a:ext cx="9469316" cy="5129213"/>
          </a:xfrm>
        </p:spPr>
      </p:pic>
    </p:spTree>
    <p:extLst>
      <p:ext uri="{BB962C8B-B14F-4D97-AF65-F5344CB8AC3E}">
        <p14:creationId xmlns:p14="http://schemas.microsoft.com/office/powerpoint/2010/main" val="188035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7ABFB-57C0-F83B-12A2-55652820D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88E83-5B2F-E2A8-001B-0693036A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5DC6D1-F4F2-4166-B8E8-E909123BC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" y="1690688"/>
            <a:ext cx="11831701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D9CFB-93D1-E025-6D4F-308689C3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0ECEE0-09A1-2717-3C62-3B8015BB9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255" y="2994248"/>
            <a:ext cx="5972175" cy="2158861"/>
          </a:xfrm>
          <a:prstGeom prst="rect">
            <a:avLst/>
          </a:prstGeom>
        </p:spPr>
      </p:pic>
      <p:pic>
        <p:nvPicPr>
          <p:cNvPr id="19" name="그림 18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D8BAB04-AFD5-462C-750B-9554EB901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8" r="6364"/>
          <a:stretch>
            <a:fillRect/>
          </a:stretch>
        </p:blipFill>
        <p:spPr>
          <a:xfrm>
            <a:off x="838200" y="1473834"/>
            <a:ext cx="5125055" cy="519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6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13F43-1DBD-44D8-C7BF-06785BC2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7B2FD6-7FC1-0C74-7ACC-EB9091E66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435" y="1323975"/>
            <a:ext cx="6177486" cy="5467350"/>
          </a:xfrm>
          <a:prstGeom prst="rect">
            <a:avLst/>
          </a:prstGeom>
        </p:spPr>
      </p:pic>
      <p:pic>
        <p:nvPicPr>
          <p:cNvPr id="5" name="그림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2DF3160-4700-4DBD-9AAC-63FFB4185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67" r="5806"/>
          <a:stretch>
            <a:fillRect/>
          </a:stretch>
        </p:blipFill>
        <p:spPr>
          <a:xfrm>
            <a:off x="347066" y="1323975"/>
            <a:ext cx="5423369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4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A33A9-3C5F-ACC9-1B45-4191C2A1A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2A7CE-D6D0-E156-8559-5B47717D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endParaRPr lang="ko-KR" altLang="en-US" dirty="0"/>
          </a:p>
        </p:txBody>
      </p:sp>
      <p:pic>
        <p:nvPicPr>
          <p:cNvPr id="12" name="내용 개체 틀 11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A8D27A0-AB79-A0D1-8D36-575DAC9CD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7" r="5996"/>
          <a:stretch>
            <a:fillRect/>
          </a:stretch>
        </p:blipFill>
        <p:spPr>
          <a:xfrm>
            <a:off x="566921" y="1427570"/>
            <a:ext cx="5271903" cy="5315725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0F48E0B-6554-D033-593D-F63D6651B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4" y="1427570"/>
            <a:ext cx="5981022" cy="531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45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BE2FF-B17A-D810-F364-06386C0E3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4B38F-B68E-63D3-2051-B1CCC10B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</a:p>
        </p:txBody>
      </p:sp>
      <p:pic>
        <p:nvPicPr>
          <p:cNvPr id="6" name="내용 개체 틀 5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6B894A2-8A26-C961-2A09-943DC79B3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7" r="6231"/>
          <a:stretch>
            <a:fillRect/>
          </a:stretch>
        </p:blipFill>
        <p:spPr>
          <a:xfrm>
            <a:off x="652646" y="1288691"/>
            <a:ext cx="5443354" cy="5502375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3C5870-49AE-3D87-3F0E-B9432D3DF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4" y="2221577"/>
            <a:ext cx="6095232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1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322D4-2BFF-D85E-D805-792CD7993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A1E3F-8DF6-2B2A-439B-E290CA68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endParaRPr lang="ko-KR" altLang="en-US" dirty="0"/>
          </a:p>
        </p:txBody>
      </p:sp>
      <p:pic>
        <p:nvPicPr>
          <p:cNvPr id="6" name="그림 5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167E2AB-941D-8E0D-01D8-FE2A309F9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6" r="6746"/>
          <a:stretch>
            <a:fillRect/>
          </a:stretch>
        </p:blipFill>
        <p:spPr>
          <a:xfrm>
            <a:off x="805406" y="1377065"/>
            <a:ext cx="5257800" cy="5326665"/>
          </a:xfrm>
          <a:prstGeom prst="rect">
            <a:avLst/>
          </a:prstGeom>
        </p:spPr>
      </p:pic>
      <p:pic>
        <p:nvPicPr>
          <p:cNvPr id="7" name="내용 개체 틀 6" descr="텍스트, 스크린샷, 소프트웨어, 번호이(가) 표시된 사진">
            <a:extLst>
              <a:ext uri="{FF2B5EF4-FFF2-40B4-BE49-F238E27FC236}">
                <a16:creationId xmlns:a16="http://schemas.microsoft.com/office/drawing/2014/main" id="{82B2A102-13DB-AEAD-4F6D-B568D1F49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844" y="2088867"/>
            <a:ext cx="6150875" cy="4614863"/>
          </a:xfrm>
        </p:spPr>
      </p:pic>
    </p:spTree>
    <p:extLst>
      <p:ext uri="{BB962C8B-B14F-4D97-AF65-F5344CB8AC3E}">
        <p14:creationId xmlns:p14="http://schemas.microsoft.com/office/powerpoint/2010/main" val="305564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74B96-459C-FF30-282C-06E72CF56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CBF78-BE96-8E94-26B5-4209E0FD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endParaRPr lang="ko-KR" altLang="en-US" dirty="0"/>
          </a:p>
        </p:txBody>
      </p:sp>
      <p:pic>
        <p:nvPicPr>
          <p:cNvPr id="13" name="그림 12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73BC14F-B1A1-AD20-59C0-367C2A26D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6" r="6552"/>
          <a:stretch>
            <a:fillRect/>
          </a:stretch>
        </p:blipFill>
        <p:spPr>
          <a:xfrm>
            <a:off x="838200" y="1361693"/>
            <a:ext cx="5257800" cy="53343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FE51E4-F07B-BD89-3710-831078198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068" y="2905252"/>
            <a:ext cx="6045794" cy="259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23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64</Words>
  <Application>Microsoft Office PowerPoint</Application>
  <PresentationFormat>와이드스크린</PresentationFormat>
  <Paragraphs>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System Programming</vt:lpstr>
      <vt:lpstr>깃허브</vt:lpstr>
      <vt:lpstr>깃허브</vt:lpstr>
      <vt:lpstr>깃허브</vt:lpstr>
      <vt:lpstr>깃허브</vt:lpstr>
      <vt:lpstr>깃허브</vt:lpstr>
      <vt:lpstr>깃허브 </vt:lpstr>
      <vt:lpstr>깃허브</vt:lpstr>
      <vt:lpstr>깃허브</vt:lpstr>
      <vt:lpstr>리눅스 명령어</vt:lpstr>
      <vt:lpstr>리눅스 명령어</vt:lpstr>
      <vt:lpstr>점수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 seolro0423</dc:creator>
  <cp:lastModifiedBy>. seolro0423</cp:lastModifiedBy>
  <cp:revision>1</cp:revision>
  <dcterms:created xsi:type="dcterms:W3CDTF">2025-06-12T20:07:11Z</dcterms:created>
  <dcterms:modified xsi:type="dcterms:W3CDTF">2025-06-12T20:50:37Z</dcterms:modified>
</cp:coreProperties>
</file>