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977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맑은 고딕" panose="020B0503020000020004" pitchFamily="50" charset="-127"/>
              </a:rPr>
              <a:t>1</a:t>
            </a:fld>
            <a:endParaRPr lang="en-US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맑은 고딕" panose="020B0503020000020004" pitchFamily="50" charset="-127"/>
              </a:rPr>
              <a:t>10</a:t>
            </a:fld>
            <a:endParaRPr lang="en-US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맑은 고딕" panose="020B0503020000020004" pitchFamily="50" charset="-127"/>
              </a:rPr>
              <a:t>2</a:t>
            </a:fld>
            <a:endParaRPr lang="en-US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맑은 고딕" panose="020B0503020000020004" pitchFamily="50" charset="-127"/>
              </a:rPr>
              <a:t>3</a:t>
            </a:fld>
            <a:endParaRPr lang="en-US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맑은 고딕" panose="020B0503020000020004" pitchFamily="50" charset="-127"/>
              </a:rPr>
              <a:t>4</a:t>
            </a:fld>
            <a:endParaRPr lang="en-US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맑은 고딕" panose="020B0503020000020004" pitchFamily="50" charset="-127"/>
              </a:rPr>
              <a:t>5</a:t>
            </a:fld>
            <a:endParaRPr lang="en-US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맑은 고딕" panose="020B0503020000020004" pitchFamily="50" charset="-127"/>
              </a:rPr>
              <a:t>6</a:t>
            </a:fld>
            <a:endParaRPr lang="en-US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맑은 고딕" panose="020B0503020000020004" pitchFamily="50" charset="-127"/>
              </a:rPr>
              <a:t>7</a:t>
            </a:fld>
            <a:endParaRPr lang="en-US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맑은 고딕" panose="020B0503020000020004" pitchFamily="50" charset="-127"/>
              </a:rPr>
              <a:t>8</a:t>
            </a:fld>
            <a:endParaRPr lang="en-US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>
                <a:latin typeface="맑은 고딕" panose="020B0503020000020004" pitchFamily="50" charset="-127"/>
              </a:rPr>
              <a:t>9</a:t>
            </a:fld>
            <a:endParaRPr lang="en-US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yeonJin127/WEBPG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331782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6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웹프로그래밍응용</a:t>
            </a:r>
            <a:endParaRPr lang="en-US" sz="6000" dirty="0"/>
          </a:p>
        </p:txBody>
      </p:sp>
      <p:sp>
        <p:nvSpPr>
          <p:cNvPr id="3" name="Text 1"/>
          <p:cNvSpPr/>
          <p:nvPr/>
        </p:nvSpPr>
        <p:spPr>
          <a:xfrm>
            <a:off x="837724" y="4375057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2023864019 김현진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837724" y="4769792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깃허브 : </a:t>
            </a:r>
            <a:r>
              <a:rPr lang="en-US" sz="2000" u="sng" dirty="0">
                <a:solidFill>
                  <a:srgbClr val="BE49D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https://github.com/HyeonJin127/WEBPGM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63175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점수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583016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2400" dirty="0">
                <a:solidFill>
                  <a:srgbClr val="27252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총 8/15점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37724" y="4049741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000"/>
              </a:lnSpc>
              <a:buSzPct val="100000"/>
              <a:buChar char="•"/>
            </a:pPr>
            <a:r>
              <a:rPr lang="en-US" sz="2400" dirty="0">
                <a:solidFill>
                  <a:srgbClr val="27252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10개 중 7개 올림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837724" y="4516466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000"/>
              </a:lnSpc>
              <a:buSzPct val="100000"/>
              <a:buChar char="•"/>
            </a:pPr>
            <a:r>
              <a:rPr lang="en-US" sz="2400" dirty="0">
                <a:solidFill>
                  <a:srgbClr val="27252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지각 2개 : 0.5점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837724" y="4983191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000"/>
              </a:lnSpc>
              <a:buSzPct val="100000"/>
              <a:buChar char="•"/>
            </a:pPr>
            <a:r>
              <a:rPr lang="en-US" sz="2400" dirty="0">
                <a:solidFill>
                  <a:srgbClr val="27252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ource Sans Pro" pitchFamily="34" charset="-120"/>
              </a:rPr>
              <a:t>5개 : 7.5점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1279" y="558879"/>
            <a:ext cx="4781907" cy="5976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깃허브 메인</a:t>
            </a:r>
            <a:endParaRPr lang="en-US" sz="37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79" y="1689973"/>
            <a:ext cx="6173272" cy="6231136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532" y="1689973"/>
            <a:ext cx="6976133" cy="62311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0104" y="653058"/>
            <a:ext cx="4464606" cy="5580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깃허브 0311</a:t>
            </a:r>
            <a:endParaRPr lang="en-US" sz="35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 r="-1280" b="46876"/>
          <a:stretch>
            <a:fillRect/>
          </a:stretch>
        </p:blipFill>
        <p:spPr>
          <a:xfrm>
            <a:off x="244527" y="2205814"/>
            <a:ext cx="7221460" cy="3817972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 b="55357"/>
          <a:stretch>
            <a:fillRect/>
          </a:stretch>
        </p:blipFill>
        <p:spPr>
          <a:xfrm>
            <a:off x="7571451" y="2807459"/>
            <a:ext cx="6702209" cy="26146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0104" y="653177"/>
            <a:ext cx="4464606" cy="5580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5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깃허브 0318</a:t>
            </a:r>
            <a:endParaRPr lang="en-US" sz="35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 b="55941"/>
          <a:stretch>
            <a:fillRect/>
          </a:stretch>
        </p:blipFill>
        <p:spPr>
          <a:xfrm>
            <a:off x="170822" y="2493753"/>
            <a:ext cx="7285055" cy="3242094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 b="27385"/>
          <a:stretch>
            <a:fillRect/>
          </a:stretch>
        </p:blipFill>
        <p:spPr>
          <a:xfrm>
            <a:off x="7739057" y="2210920"/>
            <a:ext cx="6253639" cy="38077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2242" y="622935"/>
            <a:ext cx="4527590" cy="565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깃허브 0325</a:t>
            </a:r>
            <a:endParaRPr lang="en-US" sz="35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rcRect b="55317"/>
          <a:stretch>
            <a:fillRect/>
          </a:stretch>
        </p:blipFill>
        <p:spPr>
          <a:xfrm>
            <a:off x="7808701" y="2857042"/>
            <a:ext cx="6288286" cy="24208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6605A1-E8E3-2840-19B7-F500DE1876F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478" r="6160" b="37851"/>
          <a:stretch>
            <a:fillRect/>
          </a:stretch>
        </p:blipFill>
        <p:spPr>
          <a:xfrm>
            <a:off x="227993" y="1975343"/>
            <a:ext cx="7208383" cy="41842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4032" y="647462"/>
            <a:ext cx="4432102" cy="553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4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깃허브 0401</a:t>
            </a:r>
            <a:endParaRPr lang="en-US" sz="3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rcRect b="52968"/>
          <a:stretch>
            <a:fillRect/>
          </a:stretch>
        </p:blipFill>
        <p:spPr>
          <a:xfrm>
            <a:off x="7803820" y="2905303"/>
            <a:ext cx="6261378" cy="241899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FC4C43-8726-B58C-4675-60F8482215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355" r="6160" b="45543"/>
          <a:stretch>
            <a:fillRect/>
          </a:stretch>
        </p:blipFill>
        <p:spPr>
          <a:xfrm>
            <a:off x="231814" y="2493903"/>
            <a:ext cx="7183870" cy="35470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5102" y="640437"/>
            <a:ext cx="4384119" cy="5479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00"/>
              </a:lnSpc>
              <a:buNone/>
            </a:pPr>
            <a:r>
              <a:rPr lang="en-US" sz="34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깃허브 0408</a:t>
            </a:r>
            <a:endParaRPr lang="en-US" sz="3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 b="55942"/>
          <a:stretch>
            <a:fillRect/>
          </a:stretch>
        </p:blipFill>
        <p:spPr>
          <a:xfrm>
            <a:off x="215427" y="2538693"/>
            <a:ext cx="7099773" cy="3152213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 b="54598"/>
          <a:stretch>
            <a:fillRect/>
          </a:stretch>
        </p:blipFill>
        <p:spPr>
          <a:xfrm>
            <a:off x="7670691" y="2896076"/>
            <a:ext cx="6272808" cy="24374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02838" y="631984"/>
            <a:ext cx="4318040" cy="539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3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깃허브 0415</a:t>
            </a:r>
            <a:endParaRPr lang="en-US" sz="3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rcRect b="54275"/>
          <a:stretch>
            <a:fillRect/>
          </a:stretch>
        </p:blipFill>
        <p:spPr>
          <a:xfrm>
            <a:off x="7667238" y="2884110"/>
            <a:ext cx="6288524" cy="24613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879ABE-383E-ABBB-B611-8075609F1C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600" r="6160" b="41514"/>
          <a:stretch>
            <a:fillRect/>
          </a:stretch>
        </p:blipFill>
        <p:spPr>
          <a:xfrm>
            <a:off x="372491" y="2293458"/>
            <a:ext cx="6781936" cy="36426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9507" y="643890"/>
            <a:ext cx="4407932" cy="550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00"/>
              </a:lnSpc>
              <a:buNone/>
            </a:pPr>
            <a:r>
              <a:rPr lang="en-US" sz="34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깃허브 0429</a:t>
            </a:r>
            <a:endParaRPr lang="en-US" sz="3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 b="52280"/>
          <a:stretch>
            <a:fillRect/>
          </a:stretch>
        </p:blipFill>
        <p:spPr>
          <a:xfrm>
            <a:off x="454191" y="2516311"/>
            <a:ext cx="6632527" cy="3196978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 b="51511"/>
          <a:stretch>
            <a:fillRect/>
          </a:stretch>
        </p:blipFill>
        <p:spPr>
          <a:xfrm>
            <a:off x="7802510" y="2837858"/>
            <a:ext cx="6267212" cy="25538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61</Words>
  <Application>Microsoft Office PowerPoint</Application>
  <PresentationFormat>사용자 지정</PresentationFormat>
  <Paragraphs>26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. seolro0423</cp:lastModifiedBy>
  <cp:revision>2</cp:revision>
  <dcterms:created xsi:type="dcterms:W3CDTF">2025-06-16T17:33:59Z</dcterms:created>
  <dcterms:modified xsi:type="dcterms:W3CDTF">2025-06-16T17:45:00Z</dcterms:modified>
</cp:coreProperties>
</file>