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525"/>
    <a:srgbClr val="F9D933"/>
    <a:srgbClr val="FFF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15BDD-DCF4-6EB8-C765-6F10E3D23B28}" v="45" dt="2024-12-09T12:57:09.705"/>
    <p1510:client id="{3C59FBFC-A7D5-47EF-A813-53D7FE3B6D8D}" v="348" dt="2024-12-09T16:41:29.660"/>
    <p1510:client id="{4040E636-CFB4-49E5-B97A-831660B48A63}" v="47" dt="2024-12-09T12:46:16.283"/>
    <p1510:client id="{B9259495-87AA-5896-D771-8C09BDB28A29}" v="4" dt="2024-12-09T12:47:05.592"/>
    <p1510:client id="{D71BE83B-879C-E6A6-C306-62B3E323972A}" v="82" dt="2024-12-09T12:43:28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eonJin127/WebpgmHW/tree/main/compan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icons" TargetMode="External"/><Relationship Id="rId2" Type="http://schemas.openxmlformats.org/officeDocument/2006/relationships/hyperlink" Target="https://www.rockstargames.com/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가고 싶은 회사</a:t>
            </a:r>
            <a:br>
              <a:rPr lang="ko-KR" altLang="en-US" b="1" dirty="0">
                <a:solidFill>
                  <a:schemeClr val="bg1"/>
                </a:solidFill>
                <a:ea typeface="맑은 고딕"/>
              </a:rPr>
            </a:br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소개 페이지</a:t>
            </a:r>
            <a:br>
              <a:rPr lang="ko-KR" altLang="en-US" b="1" dirty="0">
                <a:solidFill>
                  <a:schemeClr val="bg1"/>
                </a:solidFill>
                <a:ea typeface="맑은 고딕"/>
              </a:rPr>
            </a:br>
            <a:endParaRPr lang="ko-KR" sz="3200" b="1">
              <a:solidFill>
                <a:srgbClr val="F9D933"/>
              </a:solidFill>
              <a:latin typeface="Malgun Gothic"/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sz="3200" b="1" dirty="0" err="1">
                <a:solidFill>
                  <a:srgbClr val="F9D933"/>
                </a:solidFill>
                <a:latin typeface="Malgun Gothic"/>
                <a:ea typeface="Malgun Gothic"/>
                <a:cs typeface="+mn-lt"/>
              </a:rPr>
              <a:t>Rockstar</a:t>
            </a:r>
            <a:r>
              <a:rPr lang="ko-KR" sz="3200" b="1" dirty="0">
                <a:solidFill>
                  <a:srgbClr val="F9D933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sz="3200" b="1" dirty="0" err="1">
                <a:solidFill>
                  <a:srgbClr val="F9D933"/>
                </a:solidFill>
                <a:latin typeface="Malgun Gothic"/>
                <a:ea typeface="Malgun Gothic"/>
                <a:cs typeface="+mn-lt"/>
              </a:rPr>
              <a:t>games</a:t>
            </a:r>
            <a:endParaRPr lang="ko-KR" dirty="0" err="1"/>
          </a:p>
          <a:p>
            <a:pPr algn="l"/>
            <a:r>
              <a:rPr lang="ko-KR" sz="1600" b="1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https://github.com/HyeonJin127/WebpgmHW/tree/main/company</a:t>
            </a:r>
            <a:r>
              <a:rPr lang="ko-KR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ko-KR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ko-KR" altLang="en-US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2023864019 김현진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5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8703D3-9435-EC5C-6E9D-AC40BCB8C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BAFC8-C18F-3603-63F2-3C1AC9E7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커뮤니티 가이드라인​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5C5D40-8713-0733-163E-9B24E765B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028C97-D4D0-1734-DF48-44EE8B91690D}"/>
              </a:ext>
            </a:extLst>
          </p:cNvPr>
          <p:cNvSpPr/>
          <p:nvPr/>
        </p:nvSpPr>
        <p:spPr>
          <a:xfrm>
            <a:off x="11353800" y="5992586"/>
            <a:ext cx="778329" cy="7511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1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5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F4616C-0E14-1552-6377-B26A4FCD2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BEFE-E4FF-816A-77E0-60D87ECF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참고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0CE837-F47F-0F2E-22B7-1DC826DF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전체 내용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사진 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>
                <a:solidFill>
                  <a:schemeClr val="bg1"/>
                </a:solidFill>
                <a:hlinkClick r:id="rId2"/>
              </a:rPr>
              <a:t>https://www.rockstargames.com/kr/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800" b="1" dirty="0">
                <a:solidFill>
                  <a:schemeClr val="bg1"/>
                </a:solidFill>
              </a:rPr>
              <a:t>아이콘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>
                <a:solidFill>
                  <a:schemeClr val="bg1"/>
                </a:solidFill>
                <a:hlinkClick r:id="rId3"/>
              </a:rPr>
              <a:t>https://fonts.google.com/icons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800" b="1" dirty="0">
              <a:solidFill>
                <a:schemeClr val="bg1"/>
              </a:solidFill>
            </a:endParaRPr>
          </a:p>
          <a:p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3298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F14C4-C75B-FF42-1D24-BCB15E5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메인 화면</a:t>
            </a:r>
          </a:p>
        </p:txBody>
      </p:sp>
      <p:pic>
        <p:nvPicPr>
          <p:cNvPr id="6" name="내용 개체 틀 5" descr="어둠, 블랙, 스크린샷, 흑백이(가) 표시된 사진">
            <a:extLst>
              <a:ext uri="{FF2B5EF4-FFF2-40B4-BE49-F238E27FC236}">
                <a16:creationId xmlns:a16="http://schemas.microsoft.com/office/drawing/2014/main" id="{F4EEDC3A-2C59-B3C1-BDAF-0469C5A3F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B3A198-B885-B6AE-FACA-1DAABC564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868" y="449279"/>
            <a:ext cx="4664662" cy="34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4369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5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CC6B30-9F16-95FE-4CBC-63E7CB70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5" descr="어둠, 블랙, 스크린샷, 흑백이(가) 표시된 사진">
            <a:extLst>
              <a:ext uri="{FF2B5EF4-FFF2-40B4-BE49-F238E27FC236}">
                <a16:creationId xmlns:a16="http://schemas.microsoft.com/office/drawing/2014/main" id="{598DAA57-F966-F753-34BF-3650A597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58892" y="-2901879"/>
            <a:ext cx="22509784" cy="126617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B9E870-0F96-3C3C-7564-5FF6D92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58892" y="-2901878"/>
            <a:ext cx="22509784" cy="1266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55D78C-C43C-F144-BB47-102C9A8E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58892" y="-2901880"/>
            <a:ext cx="22509784" cy="12661753"/>
          </a:xfrm>
          <a:prstGeom prst="rect">
            <a:avLst/>
          </a:prstGeom>
        </p:spPr>
      </p:pic>
      <p:pic>
        <p:nvPicPr>
          <p:cNvPr id="13" name="그림 12" descr="그래픽, 화이트, 상징, 그래픽 디자인이(가) 표시된 사진&#10;&#10;자동 생성된 설명">
            <a:extLst>
              <a:ext uri="{FF2B5EF4-FFF2-40B4-BE49-F238E27FC236}">
                <a16:creationId xmlns:a16="http://schemas.microsoft.com/office/drawing/2014/main" id="{F06F0F59-2FA6-81FF-DAB7-840A1B1820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4106">
            <a:off x="5914377" y="2636268"/>
            <a:ext cx="363246" cy="4709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2C3EF1-4756-7F2C-6142-AE8AD310C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964" y="1202313"/>
            <a:ext cx="316274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193 0.2557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92 0.25347 L -0.14219 0.25301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F14C4-C75B-FF42-1D24-BCB15E5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게임 목록</a:t>
            </a:r>
          </a:p>
        </p:txBody>
      </p:sp>
      <p:pic>
        <p:nvPicPr>
          <p:cNvPr id="7" name="내용 개체 틀 6" descr="텍스트, 슬롯 머신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A811C700-7EA7-F514-B392-582728414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74" y="1690688"/>
            <a:ext cx="7714051" cy="435088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9AF18A-85FF-62A4-1867-E89677D39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637" y="594486"/>
            <a:ext cx="4669063" cy="28817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A12EE5-77BA-AB22-B72D-1D86C2413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222" y="1465722"/>
            <a:ext cx="225774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4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F14C4-C75B-FF42-1D24-BCB15E5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동영상</a:t>
            </a:r>
          </a:p>
        </p:txBody>
      </p:sp>
      <p:pic>
        <p:nvPicPr>
          <p:cNvPr id="4" name="내용 개체 틀 3" descr="텍스트, 의류, 비디오, 스크린샷이(가) 표시된 사진&#10;&#10;자동 생성된 설명">
            <a:extLst>
              <a:ext uri="{FF2B5EF4-FFF2-40B4-BE49-F238E27FC236}">
                <a16:creationId xmlns:a16="http://schemas.microsoft.com/office/drawing/2014/main" id="{9CC665D4-D4E3-B5F1-BA03-6E3692849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11AE71-DD3B-F051-4722-90008F18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442" y="2145292"/>
            <a:ext cx="2286081" cy="5687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929917-966C-D952-E3FF-499A7D085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442" y="5313327"/>
            <a:ext cx="2086616" cy="5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40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F14C4-C75B-FF42-1D24-BCB15E5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SNS</a:t>
            </a:r>
          </a:p>
        </p:txBody>
      </p:sp>
      <p:pic>
        <p:nvPicPr>
          <p:cNvPr id="4" name="내용 개체 틀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8E479C15-0664-9A8F-5868-B5559E176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6C7839-B451-1622-CAAD-6D11423D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553" y="4300612"/>
            <a:ext cx="5926894" cy="17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67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F14C4-C75B-FF42-1D24-BCB15E5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기업 정보</a:t>
            </a:r>
          </a:p>
        </p:txBody>
      </p:sp>
      <p:pic>
        <p:nvPicPr>
          <p:cNvPr id="4" name="내용 개체 틀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1C851C8-F2C6-EDE8-909E-29ACCF0E2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07C446-8500-C1ED-E5D1-88297923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629" y="4416223"/>
            <a:ext cx="388674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493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F14C4-C75B-FF42-1D24-BCB15E5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커뮤니티 가이드라인​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5763073-6CA4-24A8-01F1-ACF45047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690688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F13E95-82C7-EBA4-67CC-4A365876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451" y="2540669"/>
            <a:ext cx="4558349" cy="17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455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5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9D2BC-F61C-0E4D-9E53-3D2B83015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22F81-E6DB-2F9F-8050-D96D1244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커뮤니티 가이드라인​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AA7577-C202-38A1-890A-016776A87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그래픽, 화이트, 상징, 그래픽 디자인이(가) 표시된 사진&#10;&#10;자동 생성된 설명">
            <a:extLst>
              <a:ext uri="{FF2B5EF4-FFF2-40B4-BE49-F238E27FC236}">
                <a16:creationId xmlns:a16="http://schemas.microsoft.com/office/drawing/2014/main" id="{12408B02-E803-C344-3B76-BDEE1F753A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4106">
            <a:off x="7852528" y="4097166"/>
            <a:ext cx="273308" cy="3543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F418B0-158F-6C30-FE93-CB38AC69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295" y="5599906"/>
            <a:ext cx="4944521" cy="9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61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01 0.32361 L 1.66667E-6 1.85185E-6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7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68</Words>
  <Application>Microsoft Office PowerPoint</Application>
  <PresentationFormat>와이드스크린</PresentationFormat>
  <Paragraphs>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가고 싶은 회사 소개 페이지 </vt:lpstr>
      <vt:lpstr>메인 화면</vt:lpstr>
      <vt:lpstr>PowerPoint 프레젠테이션</vt:lpstr>
      <vt:lpstr>게임 목록</vt:lpstr>
      <vt:lpstr>동영상</vt:lpstr>
      <vt:lpstr>SNS</vt:lpstr>
      <vt:lpstr>기업 정보</vt:lpstr>
      <vt:lpstr>커뮤니티 가이드라인​</vt:lpstr>
      <vt:lpstr>커뮤니티 가이드라인​</vt:lpstr>
      <vt:lpstr>커뮤니티 가이드라인​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seolro0423</dc:creator>
  <cp:lastModifiedBy>. seolro0423</cp:lastModifiedBy>
  <cp:revision>81</cp:revision>
  <dcterms:created xsi:type="dcterms:W3CDTF">2024-12-09T12:36:23Z</dcterms:created>
  <dcterms:modified xsi:type="dcterms:W3CDTF">2024-12-09T17:30:45Z</dcterms:modified>
</cp:coreProperties>
</file>