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Node.js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Node.js and Its Features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Node.js is a runtime environment that allows JavaScript to be executed on the server side. Built on Chrome's V8 JavaScript engine, it enables fast and scalable server-side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Asynchronous I/O: Allows non-blocking operations, improving performance.</a:t>
            </a:r>
          </a:p>
          <a:p>
            <a:r>
              <a:t>2. Event-Driven: Manages asynchronous actions using an event loop.</a:t>
            </a:r>
          </a:p>
          <a:p>
            <a:r>
              <a:t>3. Lightweight: Uses a single-threaded model to handle multiple requests.</a:t>
            </a:r>
          </a:p>
          <a:p>
            <a:r>
              <a:t>4. NPM (Node Package Manager): Facilitates installation of libraries and modules.</a:t>
            </a:r>
          </a:p>
          <a:p>
            <a:r>
              <a:t>5. Unified JavaScript Language: Enables consistent use of JavaScript for both client and server.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Node.js is commonly used in:</a:t>
            </a:r>
          </a:p>
          <a:p>
            <a:r>
              <a:t>- Web Applications</a:t>
            </a:r>
          </a:p>
          <a:p>
            <a:r>
              <a:t>- API Development</a:t>
            </a:r>
          </a:p>
          <a:p>
            <a:r>
              <a:t>- Real-time Services (e.g., Chat, Notifications)</a:t>
            </a:r>
          </a:p>
          <a:p>
            <a:r>
              <a:t>- Internet of Things (IoT) Applications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High Performance: Leveraging the V8 engine, Node.js delivers fast execution.</a:t>
            </a:r>
          </a:p>
          <a:p>
            <a:r>
              <a:t>2. Scalability: Ideal for handling multiple client requests simultaneously.</a:t>
            </a:r>
          </a:p>
          <a:p>
            <a:r>
              <a:t>3. Large Community: Supported by a wide range of libraries and tools.</a:t>
            </a:r>
          </a:p>
          <a:p>
            <a:r>
              <a:t>4. Cross-Platform: Runs on various operating systems, making it versatile.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 of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Single-Threaded Limitations: Not ideal for CPU-intensive tasks.</a:t>
            </a:r>
          </a:p>
          <a:p>
            <a:r>
              <a:t>2. Callback Hell: Extensive use of callbacks can make code complex.</a:t>
            </a:r>
          </a:p>
          <a:p>
            <a:r>
              <a:t>3. Limited Standard Library: Relies heavily on third-party modules.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273</Words>
  <Application>Microsoft Office PowerPoint</Application>
  <PresentationFormat>화면 슬라이드 쇼(4:3)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Introduction to Node.js</vt:lpstr>
      <vt:lpstr>What is Node.js?</vt:lpstr>
      <vt:lpstr>Key Features of Node.js</vt:lpstr>
      <vt:lpstr>Applications of Node.js</vt:lpstr>
      <vt:lpstr>Advantages of Node.js</vt:lpstr>
      <vt:lpstr>Disadvantages of Node.js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. seolro0423</cp:lastModifiedBy>
  <cp:revision>1</cp:revision>
  <dcterms:created xsi:type="dcterms:W3CDTF">2013-01-27T09:14:16Z</dcterms:created>
  <dcterms:modified xsi:type="dcterms:W3CDTF">2024-11-04T13:04:18Z</dcterms:modified>
  <cp:category/>
</cp:coreProperties>
</file>