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Fraunces Extra Bold"/>
      <p:regular r:id="rId15"/>
    </p:embeddedFont>
    <p:embeddedFont>
      <p:font typeface="Fraunces Extra Bold"/>
      <p:regular r:id="rId16"/>
    </p:embeddedFont>
    <p:embeddedFont>
      <p:font typeface="Nobile"/>
      <p:regular r:id="rId17"/>
    </p:embeddedFont>
    <p:embeddedFont>
      <p:font typeface="Nobile"/>
      <p:regular r:id="rId18"/>
    </p:embeddedFont>
    <p:embeddedFont>
      <p:font typeface="Nobile"/>
      <p:regular r:id="rId19"/>
    </p:embeddedFont>
    <p:embeddedFont>
      <p:font typeface="Nobile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911197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소개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22957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JavaScript 런타임 환경으로, 서버 측 및 네트워크 애플리케이션 개발에 사용됩니다. 이를 통해 개발자들은 단일 언어로 클라이언트와 서버 코드를 작성할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Node.js의 특징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66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64049" y="3031688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빠른 성능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고성능 JavaScript 엔진인 V8을 사용하여 신속한 실행 속도를 제공합니다.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466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4829413" y="3031688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이벤트 기반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비동기 및 이벤트 기반 I/O 모델을 활용하여 I/O 바운드 작업을 효율적으로 처리합니다.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946190" y="545568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확장성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단일 프로세스에서 비동기 방식으로 작동하여 확장성이 뛰어납니다.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Node.js의 장단점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장점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JavaScript 전체 스택 개발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실시간 웹 애플리케이션 구축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높은 확장성과 성능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단점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단일 스레드 기반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동기 코드의 복잡성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모듈 의존성 관리 어려움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86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아키텍처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6535460" y="2247781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V8 엔진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Google의 고성능 JavaScript 엔진 V8을 사용합니다.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6509147" y="4144447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이벤트 루프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이벤트 기반 비동기 I/O 모델을 사용하여 효율적으로 작동합니다.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6517600" y="604111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libuv 라이브러리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libuv는 Node.js의 이벤트 루프와 비동기 I/O를 제공하는 핵심 라이브러리입니다.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7012"/>
            <a:ext cx="70602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Node.js의 비동기 프로그래밍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55952"/>
            <a:ext cx="3664863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콜백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5731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Node.js에서 비동기 작업은 주로 콜백 함수를 사용하여 처리됩니다.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55952"/>
            <a:ext cx="3664863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프로미스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5731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프로미스는 콜백 지옥을 해결하고 코드 가독성을 향상시킵니다.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Async/Await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Async/Await 구문은 비동기 코드를 더욱 간결하고 직관적으로 작성할 수 있게 해줍니다.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6495" y="597218"/>
            <a:ext cx="6373773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모듈과 패키지 관리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64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NPM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246495" y="283130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Node.js의 기본 패키지 관리자로, 수많은 써드파티 모듈을 제공합니다.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6495" y="459033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모듈 시스템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6246495" y="5059918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require() 함수를 사용하여 모듈을 손쉽게 가져올 수 있습니다.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64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Package.json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246495" y="7288530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프로젝트 의존성, 메타데이터 등을 관리하는 핵심 파일입니다.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프레임워크: Express.js</a:t>
            </a:r>
            <a:endParaRPr lang="en-US" sz="4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HTTP 서버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353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Express.js는 Node.js에서 HTTP 서버를 쉽게 구축할 수 있게 해줍니다.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라우팅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785479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URL 경로와 HTTP 메서드에 따라 적절한 응답을 처리할 수 있습니다.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미들웨어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6552605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리퀘스트 및 응답을 처리하는 데 도움이 되는 다양한 기능을 제공합니다.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8679"/>
            <a:ext cx="61344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발전 방향과 미래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6535460" y="2247781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차세대 JavaScript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JavaScript 언어의 지속적인 발전과 함께 발전할 것입니다.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6509147" y="4144447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서버리스 컴퓨팅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AWS Lambda와 같은 서버리스 컴퓨팅 환경에 적합합니다.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6517600" y="604111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927765"/>
            <a:ext cx="32476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IoT 및 Edge Computing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사물인터넷 및 가장자리 컴퓨팅 분야에서 중요한 역할을 할 것입니다.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2024-11-04T15:58:00Z</dcterms:created>
  <dcterms:modified xsi:type="dcterms:W3CDTF">2024-11-04T15:58:00Z</dcterms:modified>
</cp:coreProperties>
</file>