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8" autoAdjust="0"/>
    <p:restoredTop sz="94660"/>
  </p:normalViewPr>
  <p:slideViewPr>
    <p:cSldViewPr>
      <p:cViewPr varScale="1">
        <p:scale>
          <a:sx n="105" d="100"/>
          <a:sy n="105" d="100"/>
        </p:scale>
        <p:origin x="1176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A66E-6E53-DA40-A8E3-AB8983B94AC2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8860-F23B-2046-8A10-6D7BFD48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3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8860-F23B-2046-8A10-6D7BFD488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8860-F23B-2046-8A10-6D7BFD488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8860-F23B-2046-8A10-6D7BFD488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8860-F23B-2046-8A10-6D7BFD488C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08860-F23B-2046-8A10-6D7BFD488C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3" y="1775357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1" y="228866"/>
            <a:ext cx="2057402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28866"/>
            <a:ext cx="6019802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422263"/>
            <a:ext cx="7772400" cy="12501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5" y="1333501"/>
            <a:ext cx="4038602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5" y="1333501"/>
            <a:ext cx="4038602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9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9"/>
            <a:ext cx="4040189" cy="32927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4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812399"/>
            <a:ext cx="4041774" cy="32927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543"/>
            <a:ext cx="3008314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919"/>
            <a:ext cx="3008314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3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CB23-CC6E-466E-9682-137A9BD9E22C}" type="datetimeFigureOut">
              <a:rPr lang="ko-KR" altLang="en-US" smtClean="0"/>
              <a:t>2014-02-19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3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2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5CE6-3995-4D7E-8015-69A5E935841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1454" y="49188"/>
            <a:ext cx="2110290" cy="34718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On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301454" y="532037"/>
            <a:ext cx="2110290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인터넷 상태 </a:t>
            </a:r>
            <a:r>
              <a:rPr lang="en-US" altLang="ko-KR" sz="1000" dirty="0" smtClean="0"/>
              <a:t>LED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On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01454" y="931288"/>
            <a:ext cx="2110290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  <a:r>
              <a:rPr lang="ko-KR" altLang="en-US" sz="1000" dirty="0" smtClean="0"/>
              <a:t>에게 </a:t>
            </a:r>
            <a:r>
              <a:rPr lang="en-US" altLang="ko-KR" sz="1000" dirty="0" smtClean="0"/>
              <a:t>Print </a:t>
            </a:r>
            <a:r>
              <a:rPr lang="en-US" altLang="ko-KR" sz="1000" dirty="0" smtClean="0"/>
              <a:t>On</a:t>
            </a:r>
            <a:r>
              <a:rPr lang="ko-KR" altLang="en-US" sz="1000" dirty="0" err="1" smtClean="0"/>
              <a:t>메세지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전송</a:t>
            </a:r>
            <a:endParaRPr lang="en-US" sz="1000" dirty="0"/>
          </a:p>
        </p:txBody>
      </p:sp>
      <p:sp>
        <p:nvSpPr>
          <p:cNvPr id="7" name="Diamond 6"/>
          <p:cNvSpPr/>
          <p:nvPr/>
        </p:nvSpPr>
        <p:spPr>
          <a:xfrm>
            <a:off x="301454" y="1417340"/>
            <a:ext cx="2110290" cy="347181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서버로부터 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응답메세지</a:t>
            </a:r>
            <a:r>
              <a:rPr lang="ko-KR" altLang="en-US" sz="900" dirty="0" smtClean="0"/>
              <a:t> 수신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301454" y="1939400"/>
            <a:ext cx="2110290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대기 상태</a:t>
            </a:r>
            <a:endParaRPr lang="en-US" sz="1000" dirty="0"/>
          </a:p>
        </p:txBody>
      </p:sp>
      <p:sp>
        <p:nvSpPr>
          <p:cNvPr id="9" name="Diamond 8"/>
          <p:cNvSpPr/>
          <p:nvPr/>
        </p:nvSpPr>
        <p:spPr>
          <a:xfrm>
            <a:off x="205444" y="2394594"/>
            <a:ext cx="2296491" cy="46290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서버로부터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smtClean="0"/>
              <a:t>출력할 </a:t>
            </a:r>
            <a:r>
              <a:rPr lang="ko-KR" altLang="en-US" sz="1000" dirty="0" err="1" smtClean="0"/>
              <a:t>메세지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수신</a:t>
            </a:r>
            <a:endParaRPr lang="en-US" sz="1000" dirty="0"/>
          </a:p>
        </p:txBody>
      </p:sp>
      <p:sp>
        <p:nvSpPr>
          <p:cNvPr id="11" name="Diamond 10"/>
          <p:cNvSpPr/>
          <p:nvPr/>
        </p:nvSpPr>
        <p:spPr>
          <a:xfrm>
            <a:off x="5708207" y="1057300"/>
            <a:ext cx="1368152" cy="46290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출력용지 길이 끝</a:t>
            </a:r>
            <a:endParaRPr lang="en-US" sz="900" dirty="0"/>
          </a:p>
        </p:txBody>
      </p:sp>
      <p:sp>
        <p:nvSpPr>
          <p:cNvPr id="12" name="Diamond 11"/>
          <p:cNvSpPr/>
          <p:nvPr/>
        </p:nvSpPr>
        <p:spPr>
          <a:xfrm>
            <a:off x="192915" y="3094659"/>
            <a:ext cx="2296491" cy="46290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출력할 </a:t>
            </a:r>
            <a:r>
              <a:rPr lang="ko-KR" altLang="en-US" sz="1000" dirty="0" err="1" smtClean="0"/>
              <a:t>메세지가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이미지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4" idx="4"/>
            <a:endCxn id="5" idx="0"/>
          </p:cNvCxnSpPr>
          <p:nvPr/>
        </p:nvCxnSpPr>
        <p:spPr>
          <a:xfrm>
            <a:off x="1356599" y="396369"/>
            <a:ext cx="0" cy="135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356599" y="802065"/>
            <a:ext cx="0" cy="129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1356599" y="12013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1"/>
            <a:endCxn id="6" idx="1"/>
          </p:cNvCxnSpPr>
          <p:nvPr/>
        </p:nvCxnSpPr>
        <p:spPr>
          <a:xfrm rot="10800000">
            <a:off x="301454" y="1066303"/>
            <a:ext cx="12700" cy="524629"/>
          </a:xfrm>
          <a:prstGeom prst="bentConnector3">
            <a:avLst>
              <a:gd name="adj1" fmla="val 18702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>
            <a:off x="1356599" y="1764521"/>
            <a:ext cx="0" cy="174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9" idx="0"/>
          </p:cNvCxnSpPr>
          <p:nvPr/>
        </p:nvCxnSpPr>
        <p:spPr>
          <a:xfrm flipH="1">
            <a:off x="1353690" y="2209428"/>
            <a:ext cx="2909" cy="18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</p:cNvCxnSpPr>
          <p:nvPr/>
        </p:nvCxnSpPr>
        <p:spPr>
          <a:xfrm>
            <a:off x="1353690" y="2857500"/>
            <a:ext cx="0" cy="194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7488" y="3742731"/>
            <a:ext cx="1596710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효과음 실행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517483" y="4241646"/>
            <a:ext cx="1596710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출력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5824229" y="1705372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“</a:t>
            </a:r>
            <a:r>
              <a:rPr lang="ko-KR" altLang="en-US" sz="1000" dirty="0" smtClean="0"/>
              <a:t>끝 메세지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 출력</a:t>
            </a:r>
            <a:endParaRPr lang="en-US" sz="1000" dirty="0"/>
          </a:p>
        </p:txBody>
      </p:sp>
      <p:cxnSp>
        <p:nvCxnSpPr>
          <p:cNvPr id="43" name="Straight Arrow Connector 42"/>
          <p:cNvCxnSpPr>
            <a:stCxn id="37" idx="2"/>
            <a:endCxn id="38" idx="0"/>
          </p:cNvCxnSpPr>
          <p:nvPr/>
        </p:nvCxnSpPr>
        <p:spPr>
          <a:xfrm flipH="1">
            <a:off x="1315838" y="4012759"/>
            <a:ext cx="5" cy="22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3"/>
            <a:endCxn id="8" idx="3"/>
          </p:cNvCxnSpPr>
          <p:nvPr/>
        </p:nvCxnSpPr>
        <p:spPr>
          <a:xfrm flipH="1" flipV="1">
            <a:off x="2411744" y="2074414"/>
            <a:ext cx="90191" cy="551633"/>
          </a:xfrm>
          <a:prstGeom prst="bentConnector3">
            <a:avLst>
              <a:gd name="adj1" fmla="val -2534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7483" y="4650549"/>
            <a:ext cx="1596710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Server</a:t>
            </a:r>
            <a:r>
              <a:rPr lang="ko-KR" altLang="en-US" sz="1000" dirty="0" smtClean="0"/>
              <a:t>에게 응답</a:t>
            </a:r>
            <a:endParaRPr lang="en-US" sz="1000" dirty="0"/>
          </a:p>
        </p:txBody>
      </p:sp>
      <p:cxnSp>
        <p:nvCxnSpPr>
          <p:cNvPr id="57" name="Elbow Connector 56"/>
          <p:cNvCxnSpPr>
            <a:stCxn id="11" idx="2"/>
            <a:endCxn id="39" idx="0"/>
          </p:cNvCxnSpPr>
          <p:nvPr/>
        </p:nvCxnSpPr>
        <p:spPr>
          <a:xfrm rot="16200000" flipH="1">
            <a:off x="6302734" y="1609754"/>
            <a:ext cx="185166" cy="6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2730209" y="3094659"/>
            <a:ext cx="1526252" cy="46290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출력할 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메세지가</a:t>
            </a:r>
            <a:r>
              <a:rPr lang="ko-KR" altLang="en-US" sz="1000" dirty="0" smtClean="0"/>
              <a:t> </a:t>
            </a:r>
            <a:endParaRPr lang="ko-KR" altLang="en-US" sz="1000" dirty="0" smtClean="0"/>
          </a:p>
          <a:p>
            <a:pPr algn="ctr"/>
            <a:r>
              <a:rPr lang="ko-KR" altLang="en-US" sz="1000" dirty="0" smtClean="0"/>
              <a:t>영어</a:t>
            </a:r>
            <a:endParaRPr lang="en-US" altLang="ko-KR" sz="10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2893747" y="3742731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효과음 실행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2893747" y="4226851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영어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출력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 flipH="1">
            <a:off x="3467870" y="3557565"/>
            <a:ext cx="25465" cy="18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59858" y="3721596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효과음 실행</a:t>
            </a:r>
            <a:endParaRPr lang="en-US" sz="1000" dirty="0"/>
          </a:p>
        </p:txBody>
      </p:sp>
      <p:sp>
        <p:nvSpPr>
          <p:cNvPr id="65" name="Rectangle 64"/>
          <p:cNvSpPr/>
          <p:nvPr/>
        </p:nvSpPr>
        <p:spPr>
          <a:xfrm>
            <a:off x="4359858" y="4243656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한글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출력</a:t>
            </a:r>
            <a:endParaRPr lang="en-US" sz="1000" dirty="0"/>
          </a:p>
        </p:txBody>
      </p:sp>
      <p:cxnSp>
        <p:nvCxnSpPr>
          <p:cNvPr id="66" name="Straight Arrow Connector 65"/>
          <p:cNvCxnSpPr>
            <a:stCxn id="64" idx="2"/>
            <a:endCxn id="65" idx="0"/>
          </p:cNvCxnSpPr>
          <p:nvPr/>
        </p:nvCxnSpPr>
        <p:spPr>
          <a:xfrm>
            <a:off x="4933981" y="3991624"/>
            <a:ext cx="0" cy="2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8" idx="3"/>
            <a:endCxn id="64" idx="0"/>
          </p:cNvCxnSpPr>
          <p:nvPr/>
        </p:nvCxnSpPr>
        <p:spPr>
          <a:xfrm>
            <a:off x="4256461" y="3326112"/>
            <a:ext cx="677520" cy="3954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58" idx="1"/>
          </p:cNvCxnSpPr>
          <p:nvPr/>
        </p:nvCxnSpPr>
        <p:spPr>
          <a:xfrm>
            <a:off x="2489406" y="3326112"/>
            <a:ext cx="240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79401" y="5149460"/>
            <a:ext cx="2110290" cy="34718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Off</a:t>
            </a:r>
            <a:endParaRPr lang="en-US" sz="1000" dirty="0"/>
          </a:p>
        </p:txBody>
      </p:sp>
      <p:cxnSp>
        <p:nvCxnSpPr>
          <p:cNvPr id="75" name="Straight Arrow Connector 74"/>
          <p:cNvCxnSpPr>
            <a:stCxn id="38" idx="2"/>
            <a:endCxn id="49" idx="0"/>
          </p:cNvCxnSpPr>
          <p:nvPr/>
        </p:nvCxnSpPr>
        <p:spPr>
          <a:xfrm>
            <a:off x="1315838" y="4511674"/>
            <a:ext cx="0" cy="138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2"/>
            <a:endCxn id="49" idx="3"/>
          </p:cNvCxnSpPr>
          <p:nvPr/>
        </p:nvCxnSpPr>
        <p:spPr>
          <a:xfrm rot="5400000">
            <a:off x="2646690" y="3964383"/>
            <a:ext cx="288684" cy="135367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5" idx="2"/>
            <a:endCxn id="49" idx="3"/>
          </p:cNvCxnSpPr>
          <p:nvPr/>
        </p:nvCxnSpPr>
        <p:spPr>
          <a:xfrm rot="5400000">
            <a:off x="3388148" y="3239729"/>
            <a:ext cx="271879" cy="28197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9" idx="2"/>
            <a:endCxn id="73" idx="0"/>
          </p:cNvCxnSpPr>
          <p:nvPr/>
        </p:nvCxnSpPr>
        <p:spPr>
          <a:xfrm>
            <a:off x="1315838" y="4920577"/>
            <a:ext cx="18708" cy="228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81579" y="1705372"/>
            <a:ext cx="69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453587" y="2785492"/>
            <a:ext cx="69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369050" y="3445284"/>
            <a:ext cx="69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3513109" y="3456320"/>
            <a:ext cx="527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2700217" y="2281843"/>
            <a:ext cx="60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17883" y="3126597"/>
            <a:ext cx="60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377162" y="3048369"/>
            <a:ext cx="60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23" name="Straight Arrow Connector 122"/>
          <p:cNvCxnSpPr>
            <a:stCxn id="59" idx="2"/>
            <a:endCxn id="60" idx="0"/>
          </p:cNvCxnSpPr>
          <p:nvPr/>
        </p:nvCxnSpPr>
        <p:spPr>
          <a:xfrm>
            <a:off x="3467870" y="4012759"/>
            <a:ext cx="0" cy="214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" idx="2"/>
            <a:endCxn id="37" idx="0"/>
          </p:cNvCxnSpPr>
          <p:nvPr/>
        </p:nvCxnSpPr>
        <p:spPr>
          <a:xfrm flipH="1">
            <a:off x="1315843" y="3557565"/>
            <a:ext cx="25318" cy="185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9074" y="1192254"/>
            <a:ext cx="60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30" name="Elbow Connector 129"/>
          <p:cNvCxnSpPr>
            <a:stCxn id="49" idx="1"/>
            <a:endCxn id="8" idx="1"/>
          </p:cNvCxnSpPr>
          <p:nvPr/>
        </p:nvCxnSpPr>
        <p:spPr>
          <a:xfrm rot="10800000">
            <a:off x="301455" y="2074415"/>
            <a:ext cx="216029" cy="2711149"/>
          </a:xfrm>
          <a:prstGeom prst="bentConnector3">
            <a:avLst>
              <a:gd name="adj1" fmla="val 2058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3"/>
          <p:cNvSpPr/>
          <p:nvPr/>
        </p:nvSpPr>
        <p:spPr>
          <a:xfrm>
            <a:off x="5708207" y="64509"/>
            <a:ext cx="1373112" cy="34718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On</a:t>
            </a:r>
            <a:endParaRPr lang="en-US" sz="1000" dirty="0"/>
          </a:p>
        </p:txBody>
      </p:sp>
      <p:sp>
        <p:nvSpPr>
          <p:cNvPr id="104" name="Oval 72"/>
          <p:cNvSpPr/>
          <p:nvPr/>
        </p:nvSpPr>
        <p:spPr>
          <a:xfrm>
            <a:off x="5708207" y="2209428"/>
            <a:ext cx="1373112" cy="34718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Off</a:t>
            </a:r>
            <a:endParaRPr lang="en-US" sz="1000" dirty="0"/>
          </a:p>
        </p:txBody>
      </p:sp>
      <p:cxnSp>
        <p:nvCxnSpPr>
          <p:cNvPr id="105" name="Straight Arrow Connector 90"/>
          <p:cNvCxnSpPr>
            <a:stCxn id="39" idx="2"/>
            <a:endCxn id="104" idx="0"/>
          </p:cNvCxnSpPr>
          <p:nvPr/>
        </p:nvCxnSpPr>
        <p:spPr>
          <a:xfrm flipH="1">
            <a:off x="6394763" y="1975400"/>
            <a:ext cx="3589" cy="234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3"/>
          <p:cNvCxnSpPr>
            <a:stCxn id="124" idx="2"/>
            <a:endCxn id="11" idx="0"/>
          </p:cNvCxnSpPr>
          <p:nvPr/>
        </p:nvCxnSpPr>
        <p:spPr>
          <a:xfrm>
            <a:off x="6392282" y="882426"/>
            <a:ext cx="1" cy="174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Diamond 10"/>
          <p:cNvSpPr/>
          <p:nvPr/>
        </p:nvSpPr>
        <p:spPr>
          <a:xfrm>
            <a:off x="7519368" y="1057300"/>
            <a:ext cx="1368152" cy="462906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전원 버튼 </a:t>
            </a:r>
            <a:r>
              <a:rPr lang="en-US" altLang="ko-KR" sz="900" dirty="0" smtClean="0"/>
              <a:t>press</a:t>
            </a:r>
            <a:endParaRPr lang="en-US" sz="900" dirty="0"/>
          </a:p>
        </p:txBody>
      </p:sp>
      <p:sp>
        <p:nvSpPr>
          <p:cNvPr id="112" name="Rectangle 38"/>
          <p:cNvSpPr/>
          <p:nvPr/>
        </p:nvSpPr>
        <p:spPr>
          <a:xfrm>
            <a:off x="7635390" y="1705372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꺼지는 효과음 </a:t>
            </a:r>
            <a:endParaRPr lang="en-US" sz="1000" dirty="0"/>
          </a:p>
        </p:txBody>
      </p:sp>
      <p:cxnSp>
        <p:nvCxnSpPr>
          <p:cNvPr id="113" name="Elbow Connector 56"/>
          <p:cNvCxnSpPr>
            <a:stCxn id="111" idx="2"/>
            <a:endCxn id="112" idx="0"/>
          </p:cNvCxnSpPr>
          <p:nvPr/>
        </p:nvCxnSpPr>
        <p:spPr>
          <a:xfrm rot="16200000" flipH="1">
            <a:off x="8113895" y="1609754"/>
            <a:ext cx="185166" cy="60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3"/>
          <p:cNvSpPr/>
          <p:nvPr/>
        </p:nvSpPr>
        <p:spPr>
          <a:xfrm>
            <a:off x="7519368" y="117015"/>
            <a:ext cx="1373112" cy="34718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On</a:t>
            </a:r>
            <a:endParaRPr lang="en-US" sz="1000" dirty="0"/>
          </a:p>
        </p:txBody>
      </p:sp>
      <p:sp>
        <p:nvSpPr>
          <p:cNvPr id="115" name="Oval 72"/>
          <p:cNvSpPr/>
          <p:nvPr/>
        </p:nvSpPr>
        <p:spPr>
          <a:xfrm>
            <a:off x="7519368" y="2222287"/>
            <a:ext cx="1373112" cy="34718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Off</a:t>
            </a:r>
            <a:endParaRPr lang="en-US" sz="1000" dirty="0"/>
          </a:p>
        </p:txBody>
      </p:sp>
      <p:cxnSp>
        <p:nvCxnSpPr>
          <p:cNvPr id="116" name="Straight Arrow Connector 90"/>
          <p:cNvCxnSpPr>
            <a:stCxn id="112" idx="2"/>
            <a:endCxn id="115" idx="0"/>
          </p:cNvCxnSpPr>
          <p:nvPr/>
        </p:nvCxnSpPr>
        <p:spPr>
          <a:xfrm flipH="1">
            <a:off x="8205924" y="1975400"/>
            <a:ext cx="3589" cy="246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대각선 방향의 모서리가 둥근 사각형 92"/>
          <p:cNvSpPr/>
          <p:nvPr/>
        </p:nvSpPr>
        <p:spPr>
          <a:xfrm>
            <a:off x="2674954" y="5102324"/>
            <a:ext cx="2203772" cy="406893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서버로부터 받은 메시지 출력</a:t>
            </a:r>
            <a:endParaRPr lang="ko-KR" altLang="en-US" sz="1000" dirty="0"/>
          </a:p>
        </p:txBody>
      </p:sp>
      <p:sp>
        <p:nvSpPr>
          <p:cNvPr id="119" name="대각선 방향의 모서리가 둥근 사각형 118"/>
          <p:cNvSpPr/>
          <p:nvPr/>
        </p:nvSpPr>
        <p:spPr>
          <a:xfrm>
            <a:off x="5637112" y="2713484"/>
            <a:ext cx="1510342" cy="406893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출력용지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체크 인터럽트</a:t>
            </a:r>
            <a:endParaRPr lang="ko-KR" altLang="en-US" sz="1000" dirty="0"/>
          </a:p>
        </p:txBody>
      </p:sp>
      <p:sp>
        <p:nvSpPr>
          <p:cNvPr id="120" name="대각선 방향의 모서리가 둥근 사각형 119"/>
          <p:cNvSpPr/>
          <p:nvPr/>
        </p:nvSpPr>
        <p:spPr>
          <a:xfrm>
            <a:off x="7448273" y="2713484"/>
            <a:ext cx="1510342" cy="406893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전원 </a:t>
            </a:r>
            <a:r>
              <a:rPr lang="en-US" altLang="ko-KR" sz="1000" dirty="0" smtClean="0"/>
              <a:t>Off </a:t>
            </a:r>
            <a:r>
              <a:rPr lang="ko-KR" altLang="en-US" sz="1000" dirty="0" smtClean="0"/>
              <a:t>버튼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체크 인터럽트</a:t>
            </a:r>
            <a:endParaRPr lang="ko-KR" altLang="en-US" sz="1000" dirty="0"/>
          </a:p>
        </p:txBody>
      </p:sp>
      <p:sp>
        <p:nvSpPr>
          <p:cNvPr id="124" name="Rectangle 7"/>
          <p:cNvSpPr/>
          <p:nvPr/>
        </p:nvSpPr>
        <p:spPr>
          <a:xfrm>
            <a:off x="5818159" y="612398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대기 상태</a:t>
            </a:r>
            <a:endParaRPr lang="en-US" sz="1000" dirty="0"/>
          </a:p>
        </p:txBody>
      </p:sp>
      <p:cxnSp>
        <p:nvCxnSpPr>
          <p:cNvPr id="128" name="Straight Arrow Connector 28"/>
          <p:cNvCxnSpPr>
            <a:stCxn id="101" idx="4"/>
            <a:endCxn id="124" idx="0"/>
          </p:cNvCxnSpPr>
          <p:nvPr/>
        </p:nvCxnSpPr>
        <p:spPr>
          <a:xfrm flipH="1">
            <a:off x="6392282" y="411690"/>
            <a:ext cx="2481" cy="200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23"/>
          <p:cNvCxnSpPr>
            <a:stCxn id="11" idx="1"/>
            <a:endCxn id="124" idx="1"/>
          </p:cNvCxnSpPr>
          <p:nvPr/>
        </p:nvCxnSpPr>
        <p:spPr>
          <a:xfrm rot="10800000" flipH="1">
            <a:off x="5708207" y="747413"/>
            <a:ext cx="109952" cy="541341"/>
          </a:xfrm>
          <a:prstGeom prst="bentConnector3">
            <a:avLst>
              <a:gd name="adj1" fmla="val -2079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455826" y="901595"/>
            <a:ext cx="60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381643" y="1446723"/>
            <a:ext cx="69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37" name="Straight Arrow Connector 13"/>
          <p:cNvCxnSpPr>
            <a:stCxn id="138" idx="2"/>
            <a:endCxn id="111" idx="0"/>
          </p:cNvCxnSpPr>
          <p:nvPr/>
        </p:nvCxnSpPr>
        <p:spPr>
          <a:xfrm>
            <a:off x="8198575" y="913284"/>
            <a:ext cx="4869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7"/>
          <p:cNvSpPr/>
          <p:nvPr/>
        </p:nvSpPr>
        <p:spPr>
          <a:xfrm>
            <a:off x="7624452" y="643256"/>
            <a:ext cx="1148246" cy="270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대기 상태</a:t>
            </a:r>
            <a:endParaRPr lang="en-US" sz="1000" dirty="0"/>
          </a:p>
        </p:txBody>
      </p:sp>
      <p:cxnSp>
        <p:nvCxnSpPr>
          <p:cNvPr id="139" name="Straight Arrow Connector 28"/>
          <p:cNvCxnSpPr>
            <a:stCxn id="114" idx="4"/>
            <a:endCxn id="138" idx="0"/>
          </p:cNvCxnSpPr>
          <p:nvPr/>
        </p:nvCxnSpPr>
        <p:spPr>
          <a:xfrm flipH="1">
            <a:off x="8198575" y="464196"/>
            <a:ext cx="7349" cy="179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23"/>
          <p:cNvCxnSpPr>
            <a:stCxn id="111" idx="1"/>
            <a:endCxn id="138" idx="1"/>
          </p:cNvCxnSpPr>
          <p:nvPr/>
        </p:nvCxnSpPr>
        <p:spPr>
          <a:xfrm rot="10800000" flipH="1">
            <a:off x="7519368" y="778271"/>
            <a:ext cx="105084" cy="510483"/>
          </a:xfrm>
          <a:prstGeom prst="bentConnector3">
            <a:avLst>
              <a:gd name="adj1" fmla="val -2175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62119" y="1003430"/>
            <a:ext cx="6000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8187936" y="1459151"/>
            <a:ext cx="694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217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452320" y="107188"/>
            <a:ext cx="1152128" cy="806095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(Border and Accent Bar) 16"/>
          <p:cNvSpPr/>
          <p:nvPr/>
        </p:nvSpPr>
        <p:spPr>
          <a:xfrm>
            <a:off x="6137864" y="1744931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062"/>
              <a:gd name="adj6" fmla="val -6552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Void </a:t>
            </a:r>
            <a:r>
              <a:rPr lang="en-US" sz="1300" dirty="0" err="1" smtClean="0"/>
              <a:t>LEDOn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sp>
        <p:nvSpPr>
          <p:cNvPr id="67" name="Line Callout 2 (Border and Accent Bar) 66"/>
          <p:cNvSpPr/>
          <p:nvPr/>
        </p:nvSpPr>
        <p:spPr>
          <a:xfrm>
            <a:off x="6137864" y="2425452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806"/>
              <a:gd name="adj6" fmla="val -6520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PrinterOn</a:t>
            </a:r>
            <a:r>
              <a:rPr lang="en-US" sz="1300" dirty="0" smtClean="0"/>
              <a:t>(</a:t>
            </a:r>
            <a:r>
              <a:rPr lang="en-US" sz="1300" dirty="0" err="1" smtClean="0"/>
              <a:t>Sreal</a:t>
            </a:r>
            <a:r>
              <a:rPr lang="en-US" sz="1300" dirty="0" smtClean="0"/>
              <a:t>#, </a:t>
            </a:r>
            <a:r>
              <a:rPr lang="en-US" sz="1300" dirty="0" err="1" smtClean="0"/>
              <a:t>IPAddress</a:t>
            </a:r>
            <a:r>
              <a:rPr lang="en-US" sz="1300" dirty="0" smtClean="0"/>
              <a:t>);</a:t>
            </a:r>
            <a:endParaRPr 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60" b="44797"/>
          <a:stretch/>
        </p:blipFill>
        <p:spPr>
          <a:xfrm>
            <a:off x="251520" y="253213"/>
            <a:ext cx="5184576" cy="51387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44"/>
          <a:stretch/>
        </p:blipFill>
        <p:spPr>
          <a:xfrm>
            <a:off x="7596336" y="138017"/>
            <a:ext cx="1440160" cy="14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596336" y="878412"/>
            <a:ext cx="1547664" cy="754951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Callout 2 (Border and Accent Bar) 16"/>
          <p:cNvSpPr/>
          <p:nvPr/>
        </p:nvSpPr>
        <p:spPr>
          <a:xfrm>
            <a:off x="4427984" y="930497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0056"/>
              <a:gd name="adj6" fmla="val -2515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CheckEng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sp>
        <p:nvSpPr>
          <p:cNvPr id="67" name="Line Callout 2 (Border and Accent Bar) 66"/>
          <p:cNvSpPr/>
          <p:nvPr/>
        </p:nvSpPr>
        <p:spPr>
          <a:xfrm>
            <a:off x="395536" y="788407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825"/>
              <a:gd name="adj6" fmla="val 2401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CheckImg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44"/>
          <a:stretch/>
        </p:blipFill>
        <p:spPr>
          <a:xfrm>
            <a:off x="7596336" y="138017"/>
            <a:ext cx="1440160" cy="1430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32" r="37744"/>
          <a:stretch/>
        </p:blipFill>
        <p:spPr>
          <a:xfrm>
            <a:off x="-180528" y="2042592"/>
            <a:ext cx="6984776" cy="3223774"/>
          </a:xfrm>
          <a:prstGeom prst="rect">
            <a:avLst/>
          </a:prstGeom>
        </p:spPr>
      </p:pic>
      <p:sp>
        <p:nvSpPr>
          <p:cNvPr id="11" name="Line Callout 2 (Border and Accent Bar) 66"/>
          <p:cNvSpPr/>
          <p:nvPr/>
        </p:nvSpPr>
        <p:spPr>
          <a:xfrm>
            <a:off x="7062528" y="1869702"/>
            <a:ext cx="1973968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3820"/>
              <a:gd name="adj6" fmla="val -35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SoundEffect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sp>
        <p:nvSpPr>
          <p:cNvPr id="12" name="Line Callout 2 (Border and Accent Bar) 66"/>
          <p:cNvSpPr/>
          <p:nvPr/>
        </p:nvSpPr>
        <p:spPr>
          <a:xfrm>
            <a:off x="7115104" y="2459545"/>
            <a:ext cx="1973968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6473"/>
              <a:gd name="adj6" fmla="val -24438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PrintImg</a:t>
            </a:r>
            <a:r>
              <a:rPr lang="en-US" sz="1300" dirty="0" smtClean="0"/>
              <a:t>(</a:t>
            </a:r>
            <a:r>
              <a:rPr lang="en-US" sz="1300" dirty="0" err="1" smtClean="0"/>
              <a:t>Msg</a:t>
            </a:r>
            <a:r>
              <a:rPr lang="en-US" sz="1300" dirty="0" smtClean="0"/>
              <a:t>);</a:t>
            </a:r>
            <a:endParaRPr lang="en-US" sz="1300" dirty="0"/>
          </a:p>
        </p:txBody>
      </p:sp>
      <p:sp>
        <p:nvSpPr>
          <p:cNvPr id="14" name="Line Callout 2 (Border and Accent Bar) 66"/>
          <p:cNvSpPr/>
          <p:nvPr/>
        </p:nvSpPr>
        <p:spPr>
          <a:xfrm>
            <a:off x="7115104" y="3134453"/>
            <a:ext cx="1973968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001"/>
              <a:gd name="adj6" fmla="val -1183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PrintEng</a:t>
            </a:r>
            <a:r>
              <a:rPr lang="en-US" sz="1300" dirty="0" smtClean="0"/>
              <a:t>(</a:t>
            </a:r>
            <a:r>
              <a:rPr lang="en-US" sz="1300" dirty="0" err="1" smtClean="0"/>
              <a:t>Msg</a:t>
            </a:r>
            <a:r>
              <a:rPr lang="en-US" sz="1300" dirty="0" smtClean="0"/>
              <a:t>);</a:t>
            </a:r>
            <a:endParaRPr lang="en-US" sz="1300" dirty="0"/>
          </a:p>
        </p:txBody>
      </p:sp>
      <p:sp>
        <p:nvSpPr>
          <p:cNvPr id="16" name="Line Callout 2 (Border and Accent Bar) 66"/>
          <p:cNvSpPr/>
          <p:nvPr/>
        </p:nvSpPr>
        <p:spPr>
          <a:xfrm>
            <a:off x="7115104" y="3809361"/>
            <a:ext cx="1973968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01"/>
              <a:gd name="adj6" fmla="val -3224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PrintKor</a:t>
            </a:r>
            <a:r>
              <a:rPr lang="en-US" sz="1300" dirty="0" smtClean="0"/>
              <a:t>(</a:t>
            </a:r>
            <a:r>
              <a:rPr lang="en-US" sz="1300" dirty="0" err="1" smtClean="0"/>
              <a:t>Msg</a:t>
            </a:r>
            <a:r>
              <a:rPr lang="en-US" sz="1300" dirty="0" smtClean="0"/>
              <a:t>);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447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Callout 2 (Border and Accent Bar) 66"/>
          <p:cNvSpPr/>
          <p:nvPr/>
        </p:nvSpPr>
        <p:spPr>
          <a:xfrm>
            <a:off x="5076056" y="1921396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906"/>
              <a:gd name="adj6" fmla="val -7616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Papercheck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076056" y="2659107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5209"/>
              <a:gd name="adj6" fmla="val -7378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void </a:t>
            </a:r>
            <a:r>
              <a:rPr lang="en-US" sz="1300" dirty="0" err="1" smtClean="0"/>
              <a:t>PrintFinish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46" r="19467" b="41168"/>
          <a:stretch/>
        </p:blipFill>
        <p:spPr>
          <a:xfrm>
            <a:off x="395536" y="107270"/>
            <a:ext cx="3096344" cy="560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Callout 2 (Border and Accent Bar) 66"/>
          <p:cNvSpPr/>
          <p:nvPr/>
        </p:nvSpPr>
        <p:spPr>
          <a:xfrm>
            <a:off x="5076056" y="1777380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373"/>
              <a:gd name="adj6" fmla="val -8397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/>
              <a:t>bool</a:t>
            </a:r>
            <a:r>
              <a:rPr lang="en-US" sz="1300" dirty="0" smtClean="0"/>
              <a:t> </a:t>
            </a:r>
            <a:r>
              <a:rPr lang="en-US" sz="1300" dirty="0" err="1" smtClean="0"/>
              <a:t>OffBtnPress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5055456" y="2455556"/>
            <a:ext cx="2808312" cy="50405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119"/>
              <a:gd name="adj6" fmla="val -8127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/>
              <a:t>void </a:t>
            </a:r>
            <a:r>
              <a:rPr lang="en-US" sz="1300" dirty="0" err="1" smtClean="0"/>
              <a:t>FinalEffect</a:t>
            </a:r>
            <a:r>
              <a:rPr lang="en-US" sz="1300" dirty="0" smtClean="0"/>
              <a:t>();</a:t>
            </a:r>
            <a:endParaRPr lang="en-US" sz="1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33" b="41168"/>
          <a:stretch/>
        </p:blipFill>
        <p:spPr>
          <a:xfrm>
            <a:off x="179512" y="121196"/>
            <a:ext cx="3024336" cy="56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1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139</Words>
  <Application>Microsoft Office PowerPoint</Application>
  <PresentationFormat>화면 슬라이드 쇼(16:10)</PresentationFormat>
  <Paragraphs>65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MOAEDU</dc:creator>
  <cp:lastModifiedBy>AHREUM LEE</cp:lastModifiedBy>
  <cp:revision>13</cp:revision>
  <dcterms:created xsi:type="dcterms:W3CDTF">2014-02-11T02:55:09Z</dcterms:created>
  <dcterms:modified xsi:type="dcterms:W3CDTF">2014-02-19T08:27:54Z</dcterms:modified>
</cp:coreProperties>
</file>