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D34A5-1C3B-4431-B8B7-8147E882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37A13-FDDC-42E6-989C-AC59C077D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075E-CC03-40BE-9E33-1738F52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AB585-7698-43F5-A00F-FB03583C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FCCE5-674C-4EE3-911F-1B768011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F4B26-B0B9-424A-B642-0CF7076C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857FD-54AF-44AB-BBCD-1982B38B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659E-4086-4DB3-B93E-736DB5E2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7CA1D-9F8A-4578-94E5-D7B3667E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F71B5-AFF4-4A8F-9C39-85D37B42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9AB213-F21D-40AF-9018-BE0E1FCBD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ADBB9-0F3D-4EBE-B4AE-6BD022B9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83EF6-F01B-46E2-8C15-76806306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2C2F9-405C-4C22-8CD3-207868B4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3A1E7-D947-4791-B819-4F92D537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BA6C-5CDE-40B2-9ECB-7CCDB6D0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4FC2B-A482-4FC8-8FE8-90334261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9DD9C-89FB-4772-A5A6-14BCDCB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3C6F5-7754-40ED-B4EC-7E30FF8B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85888-D847-4321-A0E6-6E805432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554BB-AC4F-4D1C-8AF0-F37B635A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AEA31-CD45-4C00-BC4F-6FD7C21B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3D1C8-D7D2-4D3B-B683-34A48B39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5015A-0F17-4DA1-B7F3-83510CC5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A3BD3-D725-4E4B-9BC1-5C1AC095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D6BC5-95CC-4AF8-A817-ABA4D2BF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91F89-1993-4A57-9F21-F54FEB9C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3AC0C-C262-41B0-8D19-E89488A2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E9325-C036-4BC1-8581-E4CBA1E2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77F1F-BD81-45B3-AD0E-7698BF29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B826-680E-44C6-8163-E3D0161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030E-8A57-49DC-B58C-57FA38A9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984DB-7C68-4942-8BCD-F4821A2A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4ACA9-84CC-462A-AFB3-1D3E9BA91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4577A-EACF-4424-90AE-A73AB2539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DC957-2E5F-4046-9922-86660F55B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C5539-786E-4F27-AECF-68E9CEF5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2D5DF-A13B-4100-A682-1D6F897A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85BA26-82D9-4C81-B764-47655056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3C417-563E-4F10-B074-2C3678AF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20EFB1-B89A-492A-8DF4-78DC5AFD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96EBC4-A459-4883-8D80-230FD001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67E45C-557C-4979-BEBD-74708685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9ABBD0-522C-4422-8697-18158FFD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60F0F3-8477-483B-AEE2-94E7E00B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81018-68FA-43BA-8CEC-9BFF41A7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0188B-9F54-4D68-A238-83F5D766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2063F-12FB-401B-A8DD-964CD013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3BF90-9ABE-4A6B-B602-CBBD01733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9DB7B-BB5E-4037-8B30-877CB8DA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1A0B0-F5AA-4347-826B-F76B614C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AA51F-2465-4525-84A6-1C4E9C98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3D9A-9511-449D-9320-43F89D8A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41D9A-411F-40A2-805D-8D710B4F2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7E5B1-844D-4221-9ADE-6D094162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D8C82-C9B4-4B03-91AE-9FDCB887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F08AA-CEE4-4C7C-8223-940388D3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B17A0-6EDB-43D5-9348-2495A5EC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B7B3AD-BF0E-4367-A57D-A4FA1E63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E95E1-D0BF-43FF-95B4-E2CB797E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DE86F-F753-46B6-A238-B0B84F430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B42C-5F35-4790-952D-364ACA262E81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BFFCE-0592-46D5-95DE-59C30F5E1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B3A77-7CEB-4D6A-8B32-20564814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8394-0A3F-4C6E-8153-D6C45DCA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D2D181-D447-41DB-AD99-23FBF9C4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66850"/>
            <a:ext cx="6210300" cy="392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D3E1E-2AED-49FD-A041-04BD845ABB41}"/>
              </a:ext>
            </a:extLst>
          </p:cNvPr>
          <p:cNvSpPr txBox="1"/>
          <p:nvPr/>
        </p:nvSpPr>
        <p:spPr>
          <a:xfrm>
            <a:off x="263047" y="425885"/>
            <a:ext cx="7465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Decorator</a:t>
            </a:r>
            <a:r>
              <a:rPr lang="ko-KR" altLang="en-US" sz="5000" dirty="0"/>
              <a:t> </a:t>
            </a:r>
            <a:r>
              <a:rPr lang="en-US" altLang="ko-KR" sz="5000" dirty="0"/>
              <a:t>Pattern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2673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2F67A1-82AB-47E4-B486-006E8880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633412"/>
            <a:ext cx="62103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742B79-DDFA-49B0-B505-93870C56A7E0}"/>
              </a:ext>
            </a:extLst>
          </p:cNvPr>
          <p:cNvSpPr/>
          <p:nvPr/>
        </p:nvSpPr>
        <p:spPr>
          <a:xfrm>
            <a:off x="3836894" y="551329"/>
            <a:ext cx="3603812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Pizza (interface)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getDesc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getPrice</a:t>
            </a:r>
            <a:r>
              <a:rPr lang="en-US" altLang="ko-KR" dirty="0"/>
              <a:t>()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F93CBEF-AB38-48EC-9573-9366D8DB4627}"/>
              </a:ext>
            </a:extLst>
          </p:cNvPr>
          <p:cNvCxnSpPr>
            <a:stCxn id="4" idx="2"/>
          </p:cNvCxnSpPr>
          <p:nvPr/>
        </p:nvCxnSpPr>
        <p:spPr>
          <a:xfrm rot="5400000">
            <a:off x="4029636" y="909917"/>
            <a:ext cx="519953" cy="2698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13ACB9-0F3D-4905-A4A9-A64FA1553BE5}"/>
              </a:ext>
            </a:extLst>
          </p:cNvPr>
          <p:cNvCxnSpPr/>
          <p:nvPr/>
        </p:nvCxnSpPr>
        <p:spPr>
          <a:xfrm>
            <a:off x="2940424" y="2519082"/>
            <a:ext cx="0" cy="70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162ECF-A83A-49D4-B155-E9DEC19F5657}"/>
              </a:ext>
            </a:extLst>
          </p:cNvPr>
          <p:cNvCxnSpPr/>
          <p:nvPr/>
        </p:nvCxnSpPr>
        <p:spPr>
          <a:xfrm>
            <a:off x="5638801" y="2519082"/>
            <a:ext cx="260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092538-82EC-4B8F-8465-0247D97EA83A}"/>
              </a:ext>
            </a:extLst>
          </p:cNvPr>
          <p:cNvCxnSpPr/>
          <p:nvPr/>
        </p:nvCxnSpPr>
        <p:spPr>
          <a:xfrm>
            <a:off x="8247529" y="2519082"/>
            <a:ext cx="0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443A6FB-4973-4260-BCC2-34860B43815A}"/>
              </a:ext>
            </a:extLst>
          </p:cNvPr>
          <p:cNvCxnSpPr>
            <a:cxnSpLocks/>
          </p:cNvCxnSpPr>
          <p:nvPr/>
        </p:nvCxnSpPr>
        <p:spPr>
          <a:xfrm flipH="1">
            <a:off x="2124635" y="3227294"/>
            <a:ext cx="1604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66D9D9-55D7-4BDB-9611-3D2E189FE7FF}"/>
              </a:ext>
            </a:extLst>
          </p:cNvPr>
          <p:cNvCxnSpPr/>
          <p:nvPr/>
        </p:nvCxnSpPr>
        <p:spPr>
          <a:xfrm>
            <a:off x="2124635" y="3227294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E02162-922D-4EC2-B35B-6DE6B07D6F41}"/>
              </a:ext>
            </a:extLst>
          </p:cNvPr>
          <p:cNvCxnSpPr/>
          <p:nvPr/>
        </p:nvCxnSpPr>
        <p:spPr>
          <a:xfrm>
            <a:off x="3729319" y="3227294"/>
            <a:ext cx="0" cy="690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E68850-B68C-46E8-A667-04F3FB871F44}"/>
              </a:ext>
            </a:extLst>
          </p:cNvPr>
          <p:cNvCxnSpPr/>
          <p:nvPr/>
        </p:nvCxnSpPr>
        <p:spPr>
          <a:xfrm>
            <a:off x="6472518" y="3666565"/>
            <a:ext cx="3774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1AAD747-F489-4CD9-8215-3148B4C7FA32}"/>
              </a:ext>
            </a:extLst>
          </p:cNvPr>
          <p:cNvCxnSpPr/>
          <p:nvPr/>
        </p:nvCxnSpPr>
        <p:spPr>
          <a:xfrm>
            <a:off x="6472518" y="3666565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88BA992-EB94-44E2-BF28-7A611F791D04}"/>
              </a:ext>
            </a:extLst>
          </p:cNvPr>
          <p:cNvCxnSpPr/>
          <p:nvPr/>
        </p:nvCxnSpPr>
        <p:spPr>
          <a:xfrm>
            <a:off x="6875930" y="3666565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69B5A8-B5F1-4A65-9EAE-1C042FFB643A}"/>
              </a:ext>
            </a:extLst>
          </p:cNvPr>
          <p:cNvCxnSpPr/>
          <p:nvPr/>
        </p:nvCxnSpPr>
        <p:spPr>
          <a:xfrm>
            <a:off x="7297271" y="3666565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5BBA042-CAB7-4819-B71C-9FBFAF0F792A}"/>
              </a:ext>
            </a:extLst>
          </p:cNvPr>
          <p:cNvCxnSpPr/>
          <p:nvPr/>
        </p:nvCxnSpPr>
        <p:spPr>
          <a:xfrm>
            <a:off x="7727577" y="3666565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0C6A40-16FB-4013-8331-234EC4325B2E}"/>
              </a:ext>
            </a:extLst>
          </p:cNvPr>
          <p:cNvCxnSpPr/>
          <p:nvPr/>
        </p:nvCxnSpPr>
        <p:spPr>
          <a:xfrm>
            <a:off x="10246659" y="3666565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9F6F66-1E0F-4106-8FD0-DC16443D2863}"/>
              </a:ext>
            </a:extLst>
          </p:cNvPr>
          <p:cNvCxnSpPr/>
          <p:nvPr/>
        </p:nvCxnSpPr>
        <p:spPr>
          <a:xfrm>
            <a:off x="9054353" y="3693459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EEDB12A-27D4-4120-9F00-B7E31D673F9F}"/>
              </a:ext>
            </a:extLst>
          </p:cNvPr>
          <p:cNvCxnSpPr/>
          <p:nvPr/>
        </p:nvCxnSpPr>
        <p:spPr>
          <a:xfrm>
            <a:off x="8139953" y="3662083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6BB90AC-C101-4337-9347-2B75A970A519}"/>
              </a:ext>
            </a:extLst>
          </p:cNvPr>
          <p:cNvCxnSpPr/>
          <p:nvPr/>
        </p:nvCxnSpPr>
        <p:spPr>
          <a:xfrm>
            <a:off x="8704730" y="3662083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984C61-0139-4A52-ACDA-D0E8D443BC3D}"/>
              </a:ext>
            </a:extLst>
          </p:cNvPr>
          <p:cNvCxnSpPr/>
          <p:nvPr/>
        </p:nvCxnSpPr>
        <p:spPr>
          <a:xfrm>
            <a:off x="9395012" y="3662083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789375C-B7EA-4826-9ED1-0FF2BC049526}"/>
              </a:ext>
            </a:extLst>
          </p:cNvPr>
          <p:cNvCxnSpPr/>
          <p:nvPr/>
        </p:nvCxnSpPr>
        <p:spPr>
          <a:xfrm>
            <a:off x="9870142" y="3693459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4061752-544E-459F-9BDA-FEDBF2F1934A}"/>
              </a:ext>
            </a:extLst>
          </p:cNvPr>
          <p:cNvSpPr/>
          <p:nvPr/>
        </p:nvSpPr>
        <p:spPr>
          <a:xfrm>
            <a:off x="7162800" y="3039035"/>
            <a:ext cx="2232209" cy="596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PizzaDecorator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B70224-D44D-4534-8EC3-0A0473040185}"/>
              </a:ext>
            </a:extLst>
          </p:cNvPr>
          <p:cNvSpPr/>
          <p:nvPr/>
        </p:nvSpPr>
        <p:spPr>
          <a:xfrm>
            <a:off x="98618" y="3899646"/>
            <a:ext cx="2232209" cy="596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SimplyNonVegPizza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53E8DD-1634-4CE0-95B7-264D9C364AC6}"/>
              </a:ext>
            </a:extLst>
          </p:cNvPr>
          <p:cNvSpPr/>
          <p:nvPr/>
        </p:nvSpPr>
        <p:spPr>
          <a:xfrm>
            <a:off x="2931462" y="3917576"/>
            <a:ext cx="2232209" cy="596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SimplyVegPizza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7DA998-DFD0-4BAD-B5BB-50A1C45EEB0B}"/>
              </a:ext>
            </a:extLst>
          </p:cNvPr>
          <p:cNvSpPr/>
          <p:nvPr/>
        </p:nvSpPr>
        <p:spPr>
          <a:xfrm>
            <a:off x="5495368" y="4341157"/>
            <a:ext cx="5764300" cy="441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브로콜리</a:t>
            </a:r>
            <a:r>
              <a:rPr lang="en-US" altLang="ko-KR" dirty="0"/>
              <a:t>, </a:t>
            </a:r>
            <a:r>
              <a:rPr lang="ko-KR" altLang="en-US" dirty="0"/>
              <a:t>치즈</a:t>
            </a:r>
            <a:r>
              <a:rPr lang="en-US" altLang="ko-KR" dirty="0"/>
              <a:t>, </a:t>
            </a:r>
            <a:r>
              <a:rPr lang="ko-KR" altLang="en-US" dirty="0"/>
              <a:t>치킨</a:t>
            </a:r>
            <a:r>
              <a:rPr lang="en-US" altLang="ko-KR" dirty="0"/>
              <a:t>, </a:t>
            </a:r>
            <a:r>
              <a:rPr lang="ko-KR" altLang="en-US" dirty="0"/>
              <a:t>햄</a:t>
            </a:r>
            <a:r>
              <a:rPr lang="en-US" altLang="ko-KR" dirty="0"/>
              <a:t>, </a:t>
            </a:r>
            <a:r>
              <a:rPr lang="ko-KR" altLang="en-US" dirty="0"/>
              <a:t>고기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F1FCEE-19D5-43DE-A08E-4FB5195E3ED4}"/>
              </a:ext>
            </a:extLst>
          </p:cNvPr>
          <p:cNvSpPr/>
          <p:nvPr/>
        </p:nvSpPr>
        <p:spPr>
          <a:xfrm>
            <a:off x="2314017" y="2950509"/>
            <a:ext cx="1252813" cy="55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기능</a:t>
            </a:r>
          </a:p>
        </p:txBody>
      </p:sp>
    </p:spTree>
    <p:extLst>
      <p:ext uri="{BB962C8B-B14F-4D97-AF65-F5344CB8AC3E}">
        <p14:creationId xmlns:p14="http://schemas.microsoft.com/office/powerpoint/2010/main" val="15858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4CB2EF-2B5D-437F-A196-D3A64F21BBF1}"/>
              </a:ext>
            </a:extLst>
          </p:cNvPr>
          <p:cNvSpPr/>
          <p:nvPr/>
        </p:nvSpPr>
        <p:spPr>
          <a:xfrm>
            <a:off x="7036470" y="2406167"/>
            <a:ext cx="2922494" cy="7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커피</a:t>
            </a:r>
            <a:endParaRPr lang="en-US" altLang="ko-KR" dirty="0"/>
          </a:p>
          <a:p>
            <a:pPr algn="ctr"/>
            <a:r>
              <a:rPr lang="en-US" altLang="ko-KR" dirty="0"/>
              <a:t>COST()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7A8C3E-32BE-4F00-B80E-DACBC2675044}"/>
              </a:ext>
            </a:extLst>
          </p:cNvPr>
          <p:cNvSpPr/>
          <p:nvPr/>
        </p:nvSpPr>
        <p:spPr>
          <a:xfrm>
            <a:off x="3889858" y="1606098"/>
            <a:ext cx="6069106" cy="2268071"/>
          </a:xfrm>
          <a:prstGeom prst="ellipse">
            <a:avLst/>
          </a:prstGeom>
          <a:solidFill>
            <a:schemeClr val="accent2">
              <a:lumMod val="50000"/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DE881-42E5-4343-B777-7D562ACA9829}"/>
              </a:ext>
            </a:extLst>
          </p:cNvPr>
          <p:cNvSpPr txBox="1"/>
          <p:nvPr/>
        </p:nvSpPr>
        <p:spPr>
          <a:xfrm>
            <a:off x="4864475" y="2016390"/>
            <a:ext cx="2085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모카</a:t>
            </a:r>
            <a:endParaRPr lang="en-US" altLang="ko-KR" sz="3200" dirty="0"/>
          </a:p>
          <a:p>
            <a:r>
              <a:rPr lang="en-US" altLang="ko-KR" sz="3200" dirty="0"/>
              <a:t>COST()</a:t>
            </a:r>
            <a:endParaRPr lang="ko-KR" altLang="en-US" sz="3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D1367B-EA73-4140-B872-AB86C354C55D}"/>
              </a:ext>
            </a:extLst>
          </p:cNvPr>
          <p:cNvSpPr/>
          <p:nvPr/>
        </p:nvSpPr>
        <p:spPr>
          <a:xfrm>
            <a:off x="90504" y="981160"/>
            <a:ext cx="9868460" cy="3371850"/>
          </a:xfrm>
          <a:prstGeom prst="ellipse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2BC01-7248-4266-9FD7-EC63D724DB59}"/>
              </a:ext>
            </a:extLst>
          </p:cNvPr>
          <p:cNvSpPr txBox="1"/>
          <p:nvPr/>
        </p:nvSpPr>
        <p:spPr>
          <a:xfrm>
            <a:off x="828675" y="2095500"/>
            <a:ext cx="252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티핑크림</a:t>
            </a:r>
            <a:endParaRPr lang="en-US" altLang="ko-KR" sz="3200" dirty="0"/>
          </a:p>
          <a:p>
            <a:r>
              <a:rPr lang="en-US" altLang="ko-KR" sz="3200" dirty="0"/>
              <a:t>COST()</a:t>
            </a:r>
            <a:endParaRPr lang="ko-KR" altLang="en-US" sz="3200" dirty="0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243B0A8E-508F-493C-8D76-B1969EE648A2}"/>
              </a:ext>
            </a:extLst>
          </p:cNvPr>
          <p:cNvCxnSpPr>
            <a:cxnSpLocks/>
          </p:cNvCxnSpPr>
          <p:nvPr/>
        </p:nvCxnSpPr>
        <p:spPr>
          <a:xfrm>
            <a:off x="2467817" y="2095501"/>
            <a:ext cx="1818433" cy="2263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F963DAB-0694-43B7-8D98-F361F8E6D8FE}"/>
              </a:ext>
            </a:extLst>
          </p:cNvPr>
          <p:cNvCxnSpPr>
            <a:cxnSpLocks/>
          </p:cNvCxnSpPr>
          <p:nvPr/>
        </p:nvCxnSpPr>
        <p:spPr>
          <a:xfrm>
            <a:off x="5955647" y="2476500"/>
            <a:ext cx="1211635" cy="190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U자형 24">
            <a:extLst>
              <a:ext uri="{FF2B5EF4-FFF2-40B4-BE49-F238E27FC236}">
                <a16:creationId xmlns:a16="http://schemas.microsoft.com/office/drawing/2014/main" id="{96FBF92F-3063-4F6A-B856-035C01A4B595}"/>
              </a:ext>
            </a:extLst>
          </p:cNvPr>
          <p:cNvSpPr/>
          <p:nvPr/>
        </p:nvSpPr>
        <p:spPr>
          <a:xfrm rot="11105417">
            <a:off x="5260101" y="2887647"/>
            <a:ext cx="2470299" cy="1000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4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U자형 41">
            <a:extLst>
              <a:ext uri="{FF2B5EF4-FFF2-40B4-BE49-F238E27FC236}">
                <a16:creationId xmlns:a16="http://schemas.microsoft.com/office/drawing/2014/main" id="{06581A58-5FF8-40F0-987F-DDD356D15E1D}"/>
              </a:ext>
            </a:extLst>
          </p:cNvPr>
          <p:cNvSpPr/>
          <p:nvPr/>
        </p:nvSpPr>
        <p:spPr>
          <a:xfrm rot="11105417">
            <a:off x="2538699" y="2765653"/>
            <a:ext cx="2470299" cy="1000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4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D63B09-E00F-49D3-B91E-3FD8E0AA8D4A}"/>
              </a:ext>
            </a:extLst>
          </p:cNvPr>
          <p:cNvSpPr txBox="1"/>
          <p:nvPr/>
        </p:nvSpPr>
        <p:spPr>
          <a:xfrm>
            <a:off x="1919847" y="1466850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를 구하기위해 </a:t>
            </a:r>
            <a:r>
              <a:rPr lang="en-US" altLang="ko-KR" dirty="0"/>
              <a:t>reference </a:t>
            </a:r>
            <a:r>
              <a:rPr lang="ko-KR" altLang="en-US" dirty="0"/>
              <a:t>참조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A34D4-33AE-4311-B332-747330B8B51F}"/>
              </a:ext>
            </a:extLst>
          </p:cNvPr>
          <p:cNvSpPr txBox="1"/>
          <p:nvPr/>
        </p:nvSpPr>
        <p:spPr>
          <a:xfrm>
            <a:off x="5774407" y="1675528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를 구하기위해 </a:t>
            </a:r>
            <a:r>
              <a:rPr lang="en-US" altLang="ko-KR" dirty="0"/>
              <a:t>reference </a:t>
            </a:r>
            <a:r>
              <a:rPr lang="ko-KR" altLang="en-US" dirty="0"/>
              <a:t>참조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59E77C-70CB-4CD1-8D79-1B3A2908ACE6}"/>
              </a:ext>
            </a:extLst>
          </p:cNvPr>
          <p:cNvSpPr txBox="1"/>
          <p:nvPr/>
        </p:nvSpPr>
        <p:spPr>
          <a:xfrm>
            <a:off x="5299401" y="4047541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반환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4607D-FAF8-4B09-9265-0005EFB33117}"/>
              </a:ext>
            </a:extLst>
          </p:cNvPr>
          <p:cNvSpPr txBox="1"/>
          <p:nvPr/>
        </p:nvSpPr>
        <p:spPr>
          <a:xfrm>
            <a:off x="2511785" y="3973659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반환</a:t>
            </a:r>
          </a:p>
        </p:txBody>
      </p:sp>
    </p:spTree>
    <p:extLst>
      <p:ext uri="{BB962C8B-B14F-4D97-AF65-F5344CB8AC3E}">
        <p14:creationId xmlns:p14="http://schemas.microsoft.com/office/powerpoint/2010/main" val="28303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A7F662-C178-4D89-9CB0-A61579BA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504825"/>
            <a:ext cx="100298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이광포</dc:creator>
  <cp:lastModifiedBy>이광포</cp:lastModifiedBy>
  <cp:revision>5</cp:revision>
  <dcterms:created xsi:type="dcterms:W3CDTF">2020-06-21T18:19:13Z</dcterms:created>
  <dcterms:modified xsi:type="dcterms:W3CDTF">2020-06-21T19:59:59Z</dcterms:modified>
</cp:coreProperties>
</file>