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EB461-C45F-40EA-A4DD-28E02C3F52FB}" type="datetimeFigureOut">
              <a:rPr lang="ko-KR" altLang="en-US" smtClean="0"/>
              <a:t>2016-10-28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82A5D3-4AEB-49C6-8960-DDBE71EF9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114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A8985-CC10-4F3D-BC2E-58AEB8375E4A}" type="datetimeFigureOut">
              <a:rPr lang="ko-KR" altLang="en-US" smtClean="0"/>
              <a:t>2016-10-28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930A0-5AB0-40BB-9E1F-4CCDD31DB0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283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A8985-CC10-4F3D-BC2E-58AEB8375E4A}" type="datetimeFigureOut">
              <a:rPr lang="ko-KR" altLang="en-US" smtClean="0"/>
              <a:t>2016-10-28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930A0-5AB0-40BB-9E1F-4CCDD31DB0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900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A8985-CC10-4F3D-BC2E-58AEB8375E4A}" type="datetimeFigureOut">
              <a:rPr lang="ko-KR" altLang="en-US" smtClean="0"/>
              <a:t>2016-10-28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930A0-5AB0-40BB-9E1F-4CCDD31DB0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307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A8985-CC10-4F3D-BC2E-58AEB8375E4A}" type="datetimeFigureOut">
              <a:rPr lang="ko-KR" altLang="en-US" smtClean="0"/>
              <a:t>2016-10-28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930A0-5AB0-40BB-9E1F-4CCDD31DB0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783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A8985-CC10-4F3D-BC2E-58AEB8375E4A}" type="datetimeFigureOut">
              <a:rPr lang="ko-KR" altLang="en-US" smtClean="0"/>
              <a:t>2016-10-28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930A0-5AB0-40BB-9E1F-4CCDD31DB0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137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A8985-CC10-4F3D-BC2E-58AEB8375E4A}" type="datetimeFigureOut">
              <a:rPr lang="ko-KR" altLang="en-US" smtClean="0"/>
              <a:t>2016-10-28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930A0-5AB0-40BB-9E1F-4CCDD31DB0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459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A8985-CC10-4F3D-BC2E-58AEB8375E4A}" type="datetimeFigureOut">
              <a:rPr lang="ko-KR" altLang="en-US" smtClean="0"/>
              <a:t>2016-10-28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930A0-5AB0-40BB-9E1F-4CCDD31DB0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886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A8985-CC10-4F3D-BC2E-58AEB8375E4A}" type="datetimeFigureOut">
              <a:rPr lang="ko-KR" altLang="en-US" smtClean="0"/>
              <a:t>2016-10-28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930A0-5AB0-40BB-9E1F-4CCDD31DB0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375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A8985-CC10-4F3D-BC2E-58AEB8375E4A}" type="datetimeFigureOut">
              <a:rPr lang="ko-KR" altLang="en-US" smtClean="0"/>
              <a:t>2016-10-28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930A0-5AB0-40BB-9E1F-4CCDD31DB0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080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A8985-CC10-4F3D-BC2E-58AEB8375E4A}" type="datetimeFigureOut">
              <a:rPr lang="ko-KR" altLang="en-US" smtClean="0"/>
              <a:t>2016-10-28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930A0-5AB0-40BB-9E1F-4CCDD31DB0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918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A8985-CC10-4F3D-BC2E-58AEB8375E4A}" type="datetimeFigureOut">
              <a:rPr lang="ko-KR" altLang="en-US" smtClean="0"/>
              <a:t>2016-10-28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930A0-5AB0-40BB-9E1F-4CCDD31DB0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442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A8985-CC10-4F3D-BC2E-58AEB8375E4A}" type="datetimeFigureOut">
              <a:rPr lang="ko-KR" altLang="en-US" smtClean="0"/>
              <a:t>2016-10-28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930A0-5AB0-40BB-9E1F-4CCDD31DB0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635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58001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3038474" y="1486766"/>
            <a:ext cx="6261100" cy="1152525"/>
          </a:xfrm>
          <a:ln w="25400" cap="sq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스토리보드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801304"/>
              </p:ext>
            </p:extLst>
          </p:nvPr>
        </p:nvGraphicFramePr>
        <p:xfrm>
          <a:off x="3038474" y="4126057"/>
          <a:ext cx="6264275" cy="146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62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1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산출물 </a:t>
                      </a:r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ID</a:t>
                      </a:r>
                      <a:endParaRPr lang="ko-KR" altLang="en-US" sz="1800" b="0" dirty="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91434" marR="91434" marT="45740" marB="457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A_STORYBOARD_MEMO</a:t>
                      </a:r>
                      <a:endParaRPr lang="ko-KR" altLang="en-US" sz="1800" b="0" dirty="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91434" marR="91434" marT="45740" marB="457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Version</a:t>
                      </a:r>
                      <a:endParaRPr lang="ko-KR" altLang="en-US" sz="1800" b="0" dirty="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91434" marR="91434" marT="45740" marB="457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1.0</a:t>
                      </a:r>
                      <a:endParaRPr lang="ko-KR" altLang="en-US" sz="1800" b="0" dirty="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91434" marR="91434" marT="45740" marB="457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최초 작성일</a:t>
                      </a:r>
                    </a:p>
                  </a:txBody>
                  <a:tcPr marL="91434" marR="91434" marT="45740" marB="457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2016.10.28</a:t>
                      </a:r>
                      <a:endParaRPr lang="ko-KR" altLang="en-US" sz="1800" b="0" dirty="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91434" marR="91434" marT="45740" marB="457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최종 수정일</a:t>
                      </a:r>
                    </a:p>
                  </a:txBody>
                  <a:tcPr marL="91434" marR="91434" marT="45740" marB="457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2016.10.28</a:t>
                      </a:r>
                      <a:endParaRPr lang="ko-KR" altLang="en-US" sz="1800" b="0" dirty="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91434" marR="91434" marT="45740" marB="457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3283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745198" y="1139826"/>
            <a:ext cx="8730302" cy="5547302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lIns="90000" tIns="54000" rIns="90000" bIns="54000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None/>
            </a:pPr>
            <a:endParaRPr lang="ko-KR" altLang="ko-KR" sz="1000" dirty="0"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436" y="1359478"/>
            <a:ext cx="6874859" cy="5136160"/>
          </a:xfrm>
          <a:prstGeom prst="rect">
            <a:avLst/>
          </a:prstGeom>
        </p:spPr>
      </p:pic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" y="99147"/>
            <a:ext cx="89154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1"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[A-MEMO-08] </a:t>
            </a:r>
            <a:r>
              <a:rPr kumimoji="1" lang="ko-KR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설정페이지</a:t>
            </a:r>
            <a:endParaRPr lang="ko-KR" altLang="en-US" i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9" name="Group 3"/>
          <p:cNvGraphicFramePr>
            <a:graphicFrameLocks noGrp="1"/>
          </p:cNvGraphicFramePr>
          <p:nvPr/>
        </p:nvGraphicFramePr>
        <p:xfrm>
          <a:off x="9253827" y="424584"/>
          <a:ext cx="2492375" cy="492126"/>
        </p:xfrm>
        <a:graphic>
          <a:graphicData uri="http://schemas.openxmlformats.org/drawingml/2006/table">
            <a:tbl>
              <a:tblPr/>
              <a:tblGrid>
                <a:gridCol w="868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4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606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1pPr>
                      <a:lvl2pPr marL="190500" algn="l" eaLnBrk="0" hangingPunct="0">
                        <a:spcBef>
                          <a:spcPct val="20000"/>
                        </a:spcBef>
                        <a:buFont typeface="Webdings" pitchFamily="18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2pPr>
                      <a:lvl3pPr marL="566738" algn="l" eaLnBrk="0" hangingPunct="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3pPr>
                      <a:lvl4pPr marL="1182688" algn="l" eaLnBrk="0" hangingPunct="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4pPr>
                      <a:lvl5pPr marL="1543050" algn="l" eaLnBrk="0" hangingPunct="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  <a:cs typeface="Arial" charset="0"/>
                        </a:rPr>
                        <a:t>작성자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1pPr>
                      <a:lvl2pPr marL="190500" algn="l" eaLnBrk="0" hangingPunct="0">
                        <a:spcBef>
                          <a:spcPct val="20000"/>
                        </a:spcBef>
                        <a:buFont typeface="Webdings" pitchFamily="18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2pPr>
                      <a:lvl3pPr marL="566738" algn="l" eaLnBrk="0" hangingPunct="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3pPr>
                      <a:lvl4pPr marL="1182688" algn="l" eaLnBrk="0" hangingPunct="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4pPr>
                      <a:lvl5pPr marL="1543050" algn="l" eaLnBrk="0" hangingPunct="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  <a:cs typeface="Arial" charset="0"/>
                        </a:rPr>
                        <a:t>윤현중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  <a:cs typeface="Arial" charset="0"/>
                      </a:endParaRP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6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1pPr>
                      <a:lvl2pPr marL="190500" algn="l" eaLnBrk="0" hangingPunct="0">
                        <a:spcBef>
                          <a:spcPct val="20000"/>
                        </a:spcBef>
                        <a:buFont typeface="Webdings" pitchFamily="18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2pPr>
                      <a:lvl3pPr marL="566738" algn="l" eaLnBrk="0" hangingPunct="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3pPr>
                      <a:lvl4pPr marL="1182688" algn="l" eaLnBrk="0" hangingPunct="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4pPr>
                      <a:lvl5pPr marL="1543050" algn="l" eaLnBrk="0" hangingPunct="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  <a:cs typeface="Arial" charset="0"/>
                        </a:rPr>
                        <a:t>작성일자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1pPr>
                      <a:lvl2pPr marL="190500" algn="l" eaLnBrk="0" hangingPunct="0">
                        <a:spcBef>
                          <a:spcPct val="20000"/>
                        </a:spcBef>
                        <a:buFont typeface="Webdings" pitchFamily="18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2pPr>
                      <a:lvl3pPr marL="566738" algn="l" eaLnBrk="0" hangingPunct="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3pPr>
                      <a:lvl4pPr marL="1182688" algn="l" eaLnBrk="0" hangingPunct="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4pPr>
                      <a:lvl5pPr marL="1543050" algn="l" eaLnBrk="0" hangingPunct="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  <a:cs typeface="Arial" charset="0"/>
                        </a:rPr>
                        <a:t>2016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  <a:cs typeface="Arial" charset="0"/>
                        </a:rPr>
                        <a:t>년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  <a:cs typeface="Arial" charset="0"/>
                        </a:rPr>
                        <a:t>10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  <a:cs typeface="Arial" charset="0"/>
                        </a:rPr>
                        <a:t>월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  <a:cs typeface="Arial" charset="0"/>
                        </a:rPr>
                        <a:t>28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  <a:cs typeface="Arial" charset="0"/>
                        </a:rPr>
                        <a:t>일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9475500" y="1359478"/>
            <a:ext cx="1943100" cy="532765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90000" tIns="54000" rIns="90000" bIns="54000"/>
          <a:lstStyle/>
          <a:p>
            <a:pPr lvl="1" eaLnBrk="1" latin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endParaRPr lang="en-US" altLang="ko-KR" sz="1000" dirty="0">
              <a:latin typeface="Arial" charset="0"/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1000" dirty="0">
                <a:latin typeface="Arial" charset="0"/>
                <a:sym typeface="Wingdings" pitchFamily="2" charset="2"/>
              </a:rPr>
              <a:t> </a:t>
            </a:r>
            <a:r>
              <a:rPr lang="ko-KR" altLang="en-US" sz="1000" dirty="0">
                <a:latin typeface="Arial" charset="0"/>
                <a:sym typeface="Wingdings" pitchFamily="2" charset="2"/>
              </a:rPr>
              <a:t>메모에 관한 글로벌 설정을 하는 페이지</a:t>
            </a:r>
            <a:r>
              <a:rPr lang="en-US" altLang="ko-KR" sz="1000" dirty="0">
                <a:latin typeface="Arial" charset="0"/>
                <a:sym typeface="Wingdings" pitchFamily="2" charset="2"/>
              </a:rPr>
              <a:t>.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ko-KR" altLang="en-US" sz="1000" dirty="0">
                <a:latin typeface="Arial" charset="0"/>
                <a:sym typeface="Wingdings" pitchFamily="2" charset="2"/>
              </a:rPr>
              <a:t>① 삭제 예약에 관한 </a:t>
            </a:r>
            <a:r>
              <a:rPr lang="en-US" altLang="ko-KR" sz="1000" dirty="0">
                <a:latin typeface="Arial" charset="0"/>
                <a:sym typeface="Wingdings" pitchFamily="2" charset="2"/>
              </a:rPr>
              <a:t>ON/OFF </a:t>
            </a:r>
            <a:r>
              <a:rPr lang="ko-KR" altLang="en-US" sz="1000" dirty="0">
                <a:latin typeface="Arial" charset="0"/>
                <a:sym typeface="Wingdings" pitchFamily="2" charset="2"/>
              </a:rPr>
              <a:t>설정을 한다</a:t>
            </a:r>
            <a:r>
              <a:rPr lang="en-US" altLang="ko-KR" sz="1000" dirty="0">
                <a:latin typeface="Arial" charset="0"/>
                <a:sym typeface="Wingdings" pitchFamily="2" charset="2"/>
              </a:rPr>
              <a:t>. ON</a:t>
            </a:r>
            <a:r>
              <a:rPr lang="ko-KR" altLang="en-US" sz="1000" dirty="0">
                <a:latin typeface="Arial" charset="0"/>
                <a:sym typeface="Wingdings" pitchFamily="2" charset="2"/>
              </a:rPr>
              <a:t>일 경우에</a:t>
            </a:r>
            <a:r>
              <a:rPr lang="en-US" altLang="ko-KR" sz="1000" dirty="0">
                <a:latin typeface="Arial" charset="0"/>
                <a:sym typeface="Wingdings" pitchFamily="2" charset="2"/>
              </a:rPr>
              <a:t>, </a:t>
            </a:r>
            <a:r>
              <a:rPr lang="ko-KR" altLang="en-US" sz="1000" dirty="0">
                <a:latin typeface="Arial" charset="0"/>
                <a:sym typeface="Wingdings" pitchFamily="2" charset="2"/>
              </a:rPr>
              <a:t>메모 등록 시 삭제 예약을 한 메모는 정상적으로 삭제되며</a:t>
            </a:r>
            <a:r>
              <a:rPr lang="en-US" altLang="ko-KR" sz="1000" dirty="0">
                <a:latin typeface="Arial" charset="0"/>
                <a:sym typeface="Wingdings" pitchFamily="2" charset="2"/>
              </a:rPr>
              <a:t>, OFF</a:t>
            </a:r>
            <a:r>
              <a:rPr lang="ko-KR" altLang="en-US" sz="1000" dirty="0">
                <a:latin typeface="Arial" charset="0"/>
                <a:sym typeface="Wingdings" pitchFamily="2" charset="2"/>
              </a:rPr>
              <a:t>일 경우에 어떠한 메모도 삭제되지 않는다</a:t>
            </a:r>
            <a:r>
              <a:rPr lang="en-US" altLang="ko-KR" sz="1000" dirty="0">
                <a:latin typeface="Arial" charset="0"/>
                <a:sym typeface="Wingdings" pitchFamily="2" charset="2"/>
              </a:rPr>
              <a:t>.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ko-KR" sz="1000" dirty="0">
                <a:latin typeface="Arial" charset="0"/>
                <a:sym typeface="Wingdings" pitchFamily="2" charset="2"/>
              </a:rPr>
              <a:t>② </a:t>
            </a:r>
            <a:r>
              <a:rPr lang="ko-KR" altLang="en-US" sz="1000" dirty="0">
                <a:latin typeface="Arial" charset="0"/>
                <a:sym typeface="Wingdings" pitchFamily="2" charset="2"/>
              </a:rPr>
              <a:t>알림 예약에 관한 </a:t>
            </a:r>
            <a:r>
              <a:rPr lang="en-US" altLang="ko-KR" sz="1000" dirty="0">
                <a:latin typeface="Arial" charset="0"/>
                <a:sym typeface="Wingdings" pitchFamily="2" charset="2"/>
              </a:rPr>
              <a:t>ON/OFF </a:t>
            </a:r>
            <a:r>
              <a:rPr lang="ko-KR" altLang="en-US" sz="1000" dirty="0">
                <a:latin typeface="Arial" charset="0"/>
                <a:sym typeface="Wingdings" pitchFamily="2" charset="2"/>
              </a:rPr>
              <a:t>설정을 한다</a:t>
            </a:r>
            <a:r>
              <a:rPr lang="en-US" altLang="ko-KR" sz="1000" dirty="0">
                <a:latin typeface="Arial" charset="0"/>
                <a:sym typeface="Wingdings" pitchFamily="2" charset="2"/>
              </a:rPr>
              <a:t>. ON</a:t>
            </a:r>
            <a:r>
              <a:rPr lang="ko-KR" altLang="en-US" sz="1000" dirty="0">
                <a:latin typeface="Arial" charset="0"/>
                <a:sym typeface="Wingdings" pitchFamily="2" charset="2"/>
              </a:rPr>
              <a:t>일 경우에</a:t>
            </a:r>
            <a:r>
              <a:rPr lang="en-US" altLang="ko-KR" sz="1000" dirty="0">
                <a:latin typeface="Arial" charset="0"/>
                <a:sym typeface="Wingdings" pitchFamily="2" charset="2"/>
              </a:rPr>
              <a:t>, </a:t>
            </a:r>
            <a:r>
              <a:rPr lang="ko-KR" altLang="en-US" sz="1000" dirty="0">
                <a:latin typeface="Arial" charset="0"/>
                <a:sym typeface="Wingdings" pitchFamily="2" charset="2"/>
              </a:rPr>
              <a:t>메모 등록 시 알림 예약을 한 메모는 정상적으로 알림 이메일을 발송하며</a:t>
            </a:r>
            <a:r>
              <a:rPr lang="en-US" altLang="ko-KR" sz="1000" dirty="0">
                <a:latin typeface="Arial" charset="0"/>
                <a:sym typeface="Wingdings" pitchFamily="2" charset="2"/>
              </a:rPr>
              <a:t>, OFF</a:t>
            </a:r>
            <a:r>
              <a:rPr lang="ko-KR" altLang="en-US" sz="1000" dirty="0">
                <a:latin typeface="Arial" charset="0"/>
                <a:sym typeface="Wingdings" pitchFamily="2" charset="2"/>
              </a:rPr>
              <a:t>일 경우에 어떠한 메모도 알림이 발생하지 않는다</a:t>
            </a:r>
            <a:r>
              <a:rPr lang="en-US" altLang="ko-KR" sz="1000" dirty="0">
                <a:latin typeface="Arial" charset="0"/>
                <a:sym typeface="Wingdings" pitchFamily="2" charset="2"/>
              </a:rPr>
              <a:t>.</a:t>
            </a:r>
            <a:endParaRPr lang="en-US" altLang="ko-KR" sz="1000" dirty="0"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ko-KR" sz="1000" dirty="0">
                <a:latin typeface="Arial" charset="0"/>
                <a:sym typeface="Wingdings" pitchFamily="2" charset="2"/>
              </a:rPr>
              <a:t>③ </a:t>
            </a:r>
            <a:r>
              <a:rPr lang="ko-KR" altLang="en-US" sz="1000" dirty="0">
                <a:latin typeface="Arial" charset="0"/>
              </a:rPr>
              <a:t>버튼 클릭 시</a:t>
            </a:r>
            <a:r>
              <a:rPr lang="en-US" altLang="ko-KR" sz="1000" dirty="0">
                <a:latin typeface="Arial" charset="0"/>
              </a:rPr>
              <a:t>, </a:t>
            </a:r>
            <a:r>
              <a:rPr lang="ko-KR" altLang="en-US" sz="1000" dirty="0">
                <a:latin typeface="Arial" charset="0"/>
              </a:rPr>
              <a:t>수정한 설정내용으로 적용되며 이후 </a:t>
            </a:r>
            <a:r>
              <a:rPr lang="en-US" altLang="ko-KR" sz="1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[A-MEMO-04] </a:t>
            </a:r>
            <a:r>
              <a:rPr lang="ko-KR" altLang="en-US" sz="1000" dirty="0">
                <a:latin typeface="Arial" charset="0"/>
              </a:rPr>
              <a:t>전체 메모 화면으로 이동한다</a:t>
            </a:r>
            <a:r>
              <a:rPr lang="en-US" altLang="ko-KR" sz="1000" dirty="0">
                <a:latin typeface="Arial" charset="0"/>
              </a:rPr>
              <a:t>.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ko-KR" sz="1000" dirty="0">
                <a:latin typeface="Arial" charset="0"/>
              </a:rPr>
              <a:t>④ </a:t>
            </a:r>
            <a:r>
              <a:rPr lang="ko-KR" altLang="en-US" sz="1000" dirty="0">
                <a:latin typeface="Arial" charset="0"/>
              </a:rPr>
              <a:t>입력된 내용을 취소하고</a:t>
            </a:r>
            <a:r>
              <a:rPr lang="en-US" altLang="ko-KR" sz="1000" dirty="0">
                <a:latin typeface="Arial" charset="0"/>
              </a:rPr>
              <a:t>, </a:t>
            </a:r>
            <a:r>
              <a:rPr lang="ko-KR" altLang="en-US" sz="1000" dirty="0">
                <a:latin typeface="Arial" charset="0"/>
              </a:rPr>
              <a:t> </a:t>
            </a:r>
            <a:r>
              <a:rPr lang="en-US" altLang="ko-KR" sz="1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[A-MEMO-04] </a:t>
            </a:r>
            <a:r>
              <a:rPr lang="ko-KR" altLang="en-US" sz="1000" dirty="0">
                <a:latin typeface="Arial" charset="0"/>
              </a:rPr>
              <a:t>전체 메모 화면으로 이동한다</a:t>
            </a:r>
            <a:r>
              <a:rPr lang="en-US" altLang="ko-KR" sz="1000" dirty="0">
                <a:latin typeface="Arial" charset="0"/>
              </a:rPr>
              <a:t>.</a:t>
            </a: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9475500" y="1139826"/>
            <a:ext cx="1943100" cy="287338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54000" rIns="90000" bIns="54000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ko-KR" altLang="en-US" sz="1100" b="1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화면설명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691263" y="1957389"/>
            <a:ext cx="1727200" cy="407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532620" y="1868278"/>
            <a:ext cx="5357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설정페이지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532619" y="2584371"/>
            <a:ext cx="4175453" cy="1904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91263" y="3098671"/>
            <a:ext cx="1514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삭제 예약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691263" y="3757510"/>
            <a:ext cx="1514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알림 예약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889" y="3098671"/>
            <a:ext cx="914528" cy="352474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889" y="3777780"/>
            <a:ext cx="914528" cy="352474"/>
          </a:xfrm>
          <a:prstGeom prst="rect">
            <a:avLst/>
          </a:prstGeom>
        </p:spPr>
      </p:pic>
      <p:sp>
        <p:nvSpPr>
          <p:cNvPr id="25" name="Oval 177"/>
          <p:cNvSpPr>
            <a:spLocks noChangeArrowheads="1"/>
          </p:cNvSpPr>
          <p:nvPr/>
        </p:nvSpPr>
        <p:spPr bwMode="gray">
          <a:xfrm>
            <a:off x="1512838" y="3099693"/>
            <a:ext cx="215900" cy="2159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lIns="90000" tIns="54000" rIns="90000" bIns="54000" anchor="ctr"/>
          <a:lstStyle>
            <a:lvl1pPr marL="177800" indent="-1778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363538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20725" indent="-1778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076325" indent="-176213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430338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8875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3447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019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2591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50000"/>
              </a:spcBef>
              <a:buFontTx/>
              <a:buNone/>
            </a:pPr>
            <a:r>
              <a:rPr kumimoji="0" lang="en-US" altLang="ko-KR" sz="800" b="1" dirty="0">
                <a:solidFill>
                  <a:schemeClr val="bg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6" name="Oval 177"/>
          <p:cNvSpPr>
            <a:spLocks noChangeArrowheads="1"/>
          </p:cNvSpPr>
          <p:nvPr/>
        </p:nvSpPr>
        <p:spPr bwMode="gray">
          <a:xfrm>
            <a:off x="1526944" y="3746409"/>
            <a:ext cx="215900" cy="2159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lIns="90000" tIns="54000" rIns="90000" bIns="54000" anchor="ctr"/>
          <a:lstStyle>
            <a:lvl1pPr marL="177800" indent="-1778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363538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20725" indent="-1778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076325" indent="-176213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430338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8875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3447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019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2591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50000"/>
              </a:spcBef>
              <a:buFontTx/>
              <a:buNone/>
            </a:pPr>
            <a:r>
              <a:rPr kumimoji="0" lang="en-US" altLang="ko-KR" sz="800" b="1" dirty="0">
                <a:solidFill>
                  <a:schemeClr val="bg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7" name="Oval 177"/>
          <p:cNvSpPr>
            <a:spLocks noChangeArrowheads="1"/>
          </p:cNvSpPr>
          <p:nvPr/>
        </p:nvSpPr>
        <p:spPr bwMode="gray">
          <a:xfrm>
            <a:off x="2340695" y="4579337"/>
            <a:ext cx="215900" cy="2159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lIns="90000" tIns="54000" rIns="90000" bIns="54000" anchor="ctr"/>
          <a:lstStyle>
            <a:lvl1pPr marL="177800" indent="-1778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363538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20725" indent="-1778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076325" indent="-176213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430338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8875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3447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019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2591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50000"/>
              </a:spcBef>
              <a:buFontTx/>
              <a:buNone/>
            </a:pPr>
            <a:r>
              <a:rPr kumimoji="0" lang="en-US" altLang="ko-KR" sz="800" b="1" dirty="0">
                <a:solidFill>
                  <a:schemeClr val="bg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8" name="Oval 177"/>
          <p:cNvSpPr>
            <a:spLocks noChangeArrowheads="1"/>
          </p:cNvSpPr>
          <p:nvPr/>
        </p:nvSpPr>
        <p:spPr bwMode="gray">
          <a:xfrm>
            <a:off x="3641467" y="4560231"/>
            <a:ext cx="215900" cy="2159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lIns="90000" tIns="54000" rIns="90000" bIns="54000" anchor="ctr"/>
          <a:lstStyle>
            <a:lvl1pPr marL="177800" indent="-1778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363538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20725" indent="-1778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076325" indent="-176213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430338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8875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3447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019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2591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50000"/>
              </a:spcBef>
              <a:buFontTx/>
              <a:buNone/>
            </a:pPr>
            <a:r>
              <a:rPr kumimoji="0" lang="en-US" altLang="ko-KR" sz="800" b="1" dirty="0">
                <a:solidFill>
                  <a:schemeClr val="bg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575813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745198" y="1139826"/>
            <a:ext cx="8730302" cy="5547302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lIns="90000" tIns="54000" rIns="90000" bIns="54000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Char char="v"/>
            </a:pPr>
            <a:endParaRPr lang="ko-KR" altLang="ko-KR" sz="1000"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" y="99147"/>
            <a:ext cx="89154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1"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[A-MEMO-00] </a:t>
            </a:r>
            <a:r>
              <a:rPr kumimoji="1" lang="ko-KR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로그인</a:t>
            </a:r>
            <a:endParaRPr lang="ko-KR" altLang="en-US" i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64" y="1947633"/>
            <a:ext cx="8247063" cy="4225972"/>
          </a:xfrm>
          <a:prstGeom prst="rect">
            <a:avLst/>
          </a:prstGeom>
        </p:spPr>
      </p:pic>
      <p:graphicFrame>
        <p:nvGraphicFramePr>
          <p:cNvPr id="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931279"/>
              </p:ext>
            </p:extLst>
          </p:nvPr>
        </p:nvGraphicFramePr>
        <p:xfrm>
          <a:off x="9253827" y="424584"/>
          <a:ext cx="2492375" cy="492126"/>
        </p:xfrm>
        <a:graphic>
          <a:graphicData uri="http://schemas.openxmlformats.org/drawingml/2006/table">
            <a:tbl>
              <a:tblPr/>
              <a:tblGrid>
                <a:gridCol w="868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4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606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1pPr>
                      <a:lvl2pPr marL="190500" algn="l" eaLnBrk="0" hangingPunct="0">
                        <a:spcBef>
                          <a:spcPct val="20000"/>
                        </a:spcBef>
                        <a:buFont typeface="Webdings" pitchFamily="18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2pPr>
                      <a:lvl3pPr marL="566738" algn="l" eaLnBrk="0" hangingPunct="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3pPr>
                      <a:lvl4pPr marL="1182688" algn="l" eaLnBrk="0" hangingPunct="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4pPr>
                      <a:lvl5pPr marL="1543050" algn="l" eaLnBrk="0" hangingPunct="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  <a:cs typeface="Arial" charset="0"/>
                        </a:rPr>
                        <a:t>작성자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1pPr>
                      <a:lvl2pPr marL="190500" algn="l" eaLnBrk="0" hangingPunct="0">
                        <a:spcBef>
                          <a:spcPct val="20000"/>
                        </a:spcBef>
                        <a:buFont typeface="Webdings" pitchFamily="18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2pPr>
                      <a:lvl3pPr marL="566738" algn="l" eaLnBrk="0" hangingPunct="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3pPr>
                      <a:lvl4pPr marL="1182688" algn="l" eaLnBrk="0" hangingPunct="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4pPr>
                      <a:lvl5pPr marL="1543050" algn="l" eaLnBrk="0" hangingPunct="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  <a:cs typeface="Arial" charset="0"/>
                        </a:rPr>
                        <a:t>윤현중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  <a:cs typeface="Arial" charset="0"/>
                      </a:endParaRP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6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1pPr>
                      <a:lvl2pPr marL="190500" algn="l" eaLnBrk="0" hangingPunct="0">
                        <a:spcBef>
                          <a:spcPct val="20000"/>
                        </a:spcBef>
                        <a:buFont typeface="Webdings" pitchFamily="18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2pPr>
                      <a:lvl3pPr marL="566738" algn="l" eaLnBrk="0" hangingPunct="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3pPr>
                      <a:lvl4pPr marL="1182688" algn="l" eaLnBrk="0" hangingPunct="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4pPr>
                      <a:lvl5pPr marL="1543050" algn="l" eaLnBrk="0" hangingPunct="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  <a:cs typeface="Arial" charset="0"/>
                        </a:rPr>
                        <a:t>작성일자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1pPr>
                      <a:lvl2pPr marL="190500" algn="l" eaLnBrk="0" hangingPunct="0">
                        <a:spcBef>
                          <a:spcPct val="20000"/>
                        </a:spcBef>
                        <a:buFont typeface="Webdings" pitchFamily="18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2pPr>
                      <a:lvl3pPr marL="566738" algn="l" eaLnBrk="0" hangingPunct="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3pPr>
                      <a:lvl4pPr marL="1182688" algn="l" eaLnBrk="0" hangingPunct="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4pPr>
                      <a:lvl5pPr marL="1543050" algn="l" eaLnBrk="0" hangingPunct="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  <a:cs typeface="Arial" charset="0"/>
                        </a:rPr>
                        <a:t>2016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  <a:cs typeface="Arial" charset="0"/>
                        </a:rPr>
                        <a:t>년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  <a:cs typeface="Arial" charset="0"/>
                        </a:rPr>
                        <a:t>10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  <a:cs typeface="Arial" charset="0"/>
                        </a:rPr>
                        <a:t>월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  <a:cs typeface="Arial" charset="0"/>
                        </a:rPr>
                        <a:t>28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  <a:cs typeface="Arial" charset="0"/>
                        </a:rPr>
                        <a:t>일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Oval 177"/>
          <p:cNvSpPr>
            <a:spLocks noChangeArrowheads="1"/>
          </p:cNvSpPr>
          <p:nvPr/>
        </p:nvSpPr>
        <p:spPr bwMode="gray">
          <a:xfrm>
            <a:off x="3515305" y="2618148"/>
            <a:ext cx="215900" cy="2159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lIns="90000" tIns="54000" rIns="90000" bIns="54000" anchor="ctr"/>
          <a:lstStyle>
            <a:lvl1pPr marL="177800" indent="-1778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363538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20725" indent="-1778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076325" indent="-176213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430338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8875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3447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019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2591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50000"/>
              </a:spcBef>
              <a:buFontTx/>
              <a:buNone/>
            </a:pPr>
            <a:r>
              <a:rPr kumimoji="0" lang="en-US" altLang="ko-KR" sz="800" b="1" dirty="0">
                <a:solidFill>
                  <a:schemeClr val="bg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5" name="Oval 177"/>
          <p:cNvSpPr>
            <a:spLocks noChangeArrowheads="1"/>
          </p:cNvSpPr>
          <p:nvPr/>
        </p:nvSpPr>
        <p:spPr bwMode="gray">
          <a:xfrm>
            <a:off x="3515305" y="2949214"/>
            <a:ext cx="215900" cy="2159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lIns="90000" tIns="54000" rIns="90000" bIns="54000" anchor="ctr"/>
          <a:lstStyle>
            <a:lvl1pPr marL="177800" indent="-1778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363538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20725" indent="-1778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076325" indent="-176213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430338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8875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3447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019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2591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50000"/>
              </a:spcBef>
              <a:buFontTx/>
              <a:buNone/>
            </a:pPr>
            <a:r>
              <a:rPr kumimoji="0" lang="en-US" altLang="ko-KR" sz="800" b="1" dirty="0">
                <a:solidFill>
                  <a:schemeClr val="bg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6" name="Oval 177"/>
          <p:cNvSpPr>
            <a:spLocks noChangeArrowheads="1"/>
          </p:cNvSpPr>
          <p:nvPr/>
        </p:nvSpPr>
        <p:spPr bwMode="gray">
          <a:xfrm>
            <a:off x="4115669" y="3487593"/>
            <a:ext cx="215900" cy="2159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lIns="90000" tIns="54000" rIns="90000" bIns="54000" anchor="ctr"/>
          <a:lstStyle>
            <a:lvl1pPr marL="177800" indent="-1778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363538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20725" indent="-1778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076325" indent="-176213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430338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8875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3447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019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2591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50000"/>
              </a:spcBef>
              <a:buFontTx/>
              <a:buNone/>
            </a:pPr>
            <a:r>
              <a:rPr kumimoji="0" lang="en-US" altLang="ko-KR" sz="800" b="1" dirty="0">
                <a:solidFill>
                  <a:schemeClr val="bg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7" name="Oval 177"/>
          <p:cNvSpPr>
            <a:spLocks noChangeArrowheads="1"/>
          </p:cNvSpPr>
          <p:nvPr/>
        </p:nvSpPr>
        <p:spPr bwMode="gray">
          <a:xfrm>
            <a:off x="4115669" y="3818659"/>
            <a:ext cx="215900" cy="2159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lIns="90000" tIns="54000" rIns="90000" bIns="54000" anchor="ctr"/>
          <a:lstStyle>
            <a:lvl1pPr marL="177800" indent="-1778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363538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20725" indent="-1778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076325" indent="-176213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430338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8875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3447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019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2591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50000"/>
              </a:spcBef>
              <a:buFontTx/>
              <a:buNone/>
            </a:pPr>
            <a:r>
              <a:rPr kumimoji="0" lang="en-US" altLang="ko-KR" sz="800" b="1" dirty="0">
                <a:solidFill>
                  <a:schemeClr val="bg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9475500" y="1359478"/>
            <a:ext cx="1943100" cy="532765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90000" tIns="54000" rIns="90000" bIns="54000"/>
          <a:lstStyle/>
          <a:p>
            <a:pPr lvl="1" eaLnBrk="1" latin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endParaRPr lang="en-US" altLang="ko-KR" sz="1000" dirty="0">
              <a:latin typeface="Arial" charset="0"/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1000" dirty="0">
                <a:latin typeface="Arial" charset="0"/>
                <a:sym typeface="Wingdings" pitchFamily="2" charset="2"/>
              </a:rPr>
              <a:t> </a:t>
            </a:r>
            <a:r>
              <a:rPr lang="ko-KR" altLang="en-US" sz="1000" dirty="0">
                <a:latin typeface="Arial" charset="0"/>
                <a:sym typeface="Wingdings" pitchFamily="2" charset="2"/>
              </a:rPr>
              <a:t>웹 페이지를 이용하기 위해 로그인을 하거나</a:t>
            </a:r>
            <a:r>
              <a:rPr lang="en-US" altLang="ko-KR" sz="1000" dirty="0">
                <a:latin typeface="Arial" charset="0"/>
                <a:sym typeface="Wingdings" pitchFamily="2" charset="2"/>
              </a:rPr>
              <a:t>, </a:t>
            </a:r>
            <a:r>
              <a:rPr lang="ko-KR" altLang="en-US" sz="1000" dirty="0">
                <a:latin typeface="Arial" charset="0"/>
                <a:sym typeface="Wingdings" pitchFamily="2" charset="2"/>
              </a:rPr>
              <a:t>회원가입폼으로 이동하는 부분</a:t>
            </a:r>
            <a:r>
              <a:rPr lang="en-US" altLang="ko-KR" sz="1000" dirty="0">
                <a:latin typeface="Arial" charset="0"/>
                <a:sym typeface="Wingdings" pitchFamily="2" charset="2"/>
              </a:rPr>
              <a:t>.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ko-KR" altLang="en-US" sz="1000" dirty="0">
              <a:latin typeface="Arial" charset="0"/>
              <a:sym typeface="Wingdings" pitchFamily="2" charset="2"/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ko-KR" altLang="en-US" sz="1000" dirty="0">
                <a:latin typeface="Arial" charset="0"/>
                <a:sym typeface="Wingdings" pitchFamily="2" charset="2"/>
              </a:rPr>
              <a:t>① </a:t>
            </a:r>
            <a:r>
              <a:rPr lang="ko-KR" altLang="en-US" sz="1000" dirty="0">
                <a:latin typeface="Arial" charset="0"/>
              </a:rPr>
              <a:t>사용자의 아이디를 입력한다</a:t>
            </a:r>
            <a:r>
              <a:rPr lang="en-US" altLang="ko-KR" sz="1000" dirty="0">
                <a:latin typeface="Arial" charset="0"/>
              </a:rPr>
              <a:t>. </a:t>
            </a:r>
            <a:r>
              <a:rPr lang="ko-KR" altLang="en-US" sz="1000" dirty="0">
                <a:latin typeface="Arial" charset="0"/>
              </a:rPr>
              <a:t>아이디는 이메일 주소이다</a:t>
            </a:r>
            <a:r>
              <a:rPr lang="en-US" altLang="ko-KR" sz="1000" dirty="0">
                <a:latin typeface="Arial" charset="0"/>
              </a:rPr>
              <a:t>.</a:t>
            </a:r>
            <a:endParaRPr lang="en-US" altLang="ko-KR" sz="1000" dirty="0">
              <a:latin typeface="Arial" charset="0"/>
              <a:sym typeface="Wingdings" pitchFamily="2" charset="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ko-KR" sz="1000" dirty="0">
                <a:latin typeface="Arial" charset="0"/>
                <a:sym typeface="Wingdings" pitchFamily="2" charset="2"/>
              </a:rPr>
              <a:t>② </a:t>
            </a:r>
            <a:r>
              <a:rPr lang="ko-KR" altLang="en-US" sz="1000" dirty="0">
                <a:latin typeface="Arial" charset="0"/>
              </a:rPr>
              <a:t>비밀번호를 입력한다</a:t>
            </a:r>
            <a:r>
              <a:rPr lang="en-US" altLang="ko-KR" sz="1000" dirty="0">
                <a:latin typeface="Arial" charset="0"/>
              </a:rPr>
              <a:t>.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ko-KR" sz="1000" dirty="0">
                <a:latin typeface="Arial" charset="0"/>
                <a:sym typeface="Wingdings" pitchFamily="2" charset="2"/>
              </a:rPr>
              <a:t>③ </a:t>
            </a:r>
            <a:r>
              <a:rPr lang="ko-KR" altLang="en-US" sz="1000" dirty="0">
                <a:latin typeface="Arial" charset="0"/>
              </a:rPr>
              <a:t>아이디와 비밀번호를 입력하였으면</a:t>
            </a:r>
            <a:r>
              <a:rPr lang="en-US" altLang="ko-KR" sz="1000" dirty="0">
                <a:latin typeface="Arial" charset="0"/>
              </a:rPr>
              <a:t>, </a:t>
            </a:r>
            <a:r>
              <a:rPr lang="ko-KR" altLang="en-US" sz="1000" dirty="0">
                <a:latin typeface="Arial" charset="0"/>
              </a:rPr>
              <a:t>이 버튼을 눌러서 로그인한다</a:t>
            </a:r>
            <a:r>
              <a:rPr lang="en-US" altLang="ko-KR" sz="1000" dirty="0">
                <a:latin typeface="Arial" charset="0"/>
              </a:rPr>
              <a:t>. </a:t>
            </a:r>
            <a:r>
              <a:rPr lang="ko-KR" altLang="en-US" sz="1000" dirty="0">
                <a:latin typeface="Arial" charset="0"/>
              </a:rPr>
              <a:t>로그인 이후 </a:t>
            </a:r>
            <a:endParaRPr lang="en-US" altLang="ko-KR" sz="1000" dirty="0"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ko-KR" sz="1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[A-MEMO-04]</a:t>
            </a:r>
            <a:r>
              <a:rPr lang="en-US" altLang="ko-KR" sz="1000" dirty="0">
                <a:latin typeface="Arial" charset="0"/>
              </a:rPr>
              <a:t> </a:t>
            </a:r>
            <a:r>
              <a:rPr lang="ko-KR" altLang="en-US" sz="1000" dirty="0">
                <a:latin typeface="Arial" charset="0"/>
              </a:rPr>
              <a:t>전체 메모화면으로 이동시킨다</a:t>
            </a:r>
            <a:r>
              <a:rPr lang="en-US" altLang="ko-KR" sz="1000" dirty="0">
                <a:latin typeface="Arial" charset="0"/>
              </a:rPr>
              <a:t>.</a:t>
            </a:r>
            <a:endParaRPr lang="en-US" altLang="ko-KR" sz="1000" dirty="0"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ko-KR" sz="1000" dirty="0">
                <a:latin typeface="Arial" charset="0"/>
              </a:rPr>
              <a:t>④ </a:t>
            </a:r>
            <a:r>
              <a:rPr lang="ko-KR" altLang="en-US" sz="1000" dirty="0">
                <a:latin typeface="Arial" charset="0"/>
              </a:rPr>
              <a:t>아이디가 없다면 이 버튼을 눌러 </a:t>
            </a:r>
            <a:r>
              <a:rPr lang="en-US" altLang="ko-KR" sz="1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[A-MEMO-01]</a:t>
            </a:r>
            <a:r>
              <a:rPr lang="en-US" altLang="ko-KR" sz="1000" dirty="0">
                <a:latin typeface="Arial" charset="0"/>
              </a:rPr>
              <a:t> </a:t>
            </a:r>
            <a:r>
              <a:rPr lang="ko-KR" altLang="en-US" sz="1000" dirty="0">
                <a:latin typeface="Arial" charset="0"/>
              </a:rPr>
              <a:t>회원가입 폼으로 이동한다</a:t>
            </a:r>
            <a:r>
              <a:rPr lang="en-US" altLang="ko-KR" sz="1000" dirty="0">
                <a:latin typeface="Arial" charset="0"/>
              </a:rPr>
              <a:t>.</a:t>
            </a:r>
            <a:endParaRPr lang="en-US" altLang="ko-KR" sz="1000" dirty="0">
              <a:latin typeface="Arial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9475500" y="1139826"/>
            <a:ext cx="1943100" cy="287338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54000" rIns="90000" bIns="54000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ko-KR" altLang="en-US" sz="1100" b="1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화면설명</a:t>
            </a:r>
          </a:p>
        </p:txBody>
      </p:sp>
    </p:spTree>
    <p:extLst>
      <p:ext uri="{BB962C8B-B14F-4D97-AF65-F5344CB8AC3E}">
        <p14:creationId xmlns:p14="http://schemas.microsoft.com/office/powerpoint/2010/main" val="3471142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745198" y="1139826"/>
            <a:ext cx="8730302" cy="5547302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lIns="90000" tIns="54000" rIns="90000" bIns="54000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Char char="v"/>
            </a:pPr>
            <a:endParaRPr lang="ko-KR" altLang="ko-KR" sz="1000"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" y="99147"/>
            <a:ext cx="89154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1"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[A-MEMO-01] </a:t>
            </a:r>
            <a:r>
              <a:rPr kumimoji="1" lang="ko-KR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회원가입</a:t>
            </a:r>
            <a:endParaRPr lang="ko-KR" altLang="en-US" i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09" y="1482556"/>
            <a:ext cx="8497456" cy="4758495"/>
          </a:xfrm>
          <a:prstGeom prst="rect">
            <a:avLst/>
          </a:prstGeom>
        </p:spPr>
      </p:pic>
      <p:graphicFrame>
        <p:nvGraphicFramePr>
          <p:cNvPr id="9" name="Group 3"/>
          <p:cNvGraphicFramePr>
            <a:graphicFrameLocks noGrp="1"/>
          </p:cNvGraphicFramePr>
          <p:nvPr/>
        </p:nvGraphicFramePr>
        <p:xfrm>
          <a:off x="9253827" y="424584"/>
          <a:ext cx="2492375" cy="492126"/>
        </p:xfrm>
        <a:graphic>
          <a:graphicData uri="http://schemas.openxmlformats.org/drawingml/2006/table">
            <a:tbl>
              <a:tblPr/>
              <a:tblGrid>
                <a:gridCol w="868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4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606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1pPr>
                      <a:lvl2pPr marL="190500" algn="l" eaLnBrk="0" hangingPunct="0">
                        <a:spcBef>
                          <a:spcPct val="20000"/>
                        </a:spcBef>
                        <a:buFont typeface="Webdings" pitchFamily="18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2pPr>
                      <a:lvl3pPr marL="566738" algn="l" eaLnBrk="0" hangingPunct="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3pPr>
                      <a:lvl4pPr marL="1182688" algn="l" eaLnBrk="0" hangingPunct="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4pPr>
                      <a:lvl5pPr marL="1543050" algn="l" eaLnBrk="0" hangingPunct="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  <a:cs typeface="Arial" charset="0"/>
                        </a:rPr>
                        <a:t>작성자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1pPr>
                      <a:lvl2pPr marL="190500" algn="l" eaLnBrk="0" hangingPunct="0">
                        <a:spcBef>
                          <a:spcPct val="20000"/>
                        </a:spcBef>
                        <a:buFont typeface="Webdings" pitchFamily="18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2pPr>
                      <a:lvl3pPr marL="566738" algn="l" eaLnBrk="0" hangingPunct="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3pPr>
                      <a:lvl4pPr marL="1182688" algn="l" eaLnBrk="0" hangingPunct="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4pPr>
                      <a:lvl5pPr marL="1543050" algn="l" eaLnBrk="0" hangingPunct="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  <a:cs typeface="Arial" charset="0"/>
                        </a:rPr>
                        <a:t>윤현중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  <a:cs typeface="Arial" charset="0"/>
                      </a:endParaRP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6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1pPr>
                      <a:lvl2pPr marL="190500" algn="l" eaLnBrk="0" hangingPunct="0">
                        <a:spcBef>
                          <a:spcPct val="20000"/>
                        </a:spcBef>
                        <a:buFont typeface="Webdings" pitchFamily="18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2pPr>
                      <a:lvl3pPr marL="566738" algn="l" eaLnBrk="0" hangingPunct="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3pPr>
                      <a:lvl4pPr marL="1182688" algn="l" eaLnBrk="0" hangingPunct="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4pPr>
                      <a:lvl5pPr marL="1543050" algn="l" eaLnBrk="0" hangingPunct="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  <a:cs typeface="Arial" charset="0"/>
                        </a:rPr>
                        <a:t>작성일자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1pPr>
                      <a:lvl2pPr marL="190500" algn="l" eaLnBrk="0" hangingPunct="0">
                        <a:spcBef>
                          <a:spcPct val="20000"/>
                        </a:spcBef>
                        <a:buFont typeface="Webdings" pitchFamily="18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2pPr>
                      <a:lvl3pPr marL="566738" algn="l" eaLnBrk="0" hangingPunct="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3pPr>
                      <a:lvl4pPr marL="1182688" algn="l" eaLnBrk="0" hangingPunct="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4pPr>
                      <a:lvl5pPr marL="1543050" algn="l" eaLnBrk="0" hangingPunct="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  <a:cs typeface="Arial" charset="0"/>
                        </a:rPr>
                        <a:t>2016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  <a:cs typeface="Arial" charset="0"/>
                        </a:rPr>
                        <a:t>년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  <a:cs typeface="Arial" charset="0"/>
                        </a:rPr>
                        <a:t>10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  <a:cs typeface="Arial" charset="0"/>
                        </a:rPr>
                        <a:t>월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  <a:cs typeface="Arial" charset="0"/>
                        </a:rPr>
                        <a:t>28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  <a:cs typeface="Arial" charset="0"/>
                        </a:rPr>
                        <a:t>일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Oval 177"/>
          <p:cNvSpPr>
            <a:spLocks noChangeArrowheads="1"/>
          </p:cNvSpPr>
          <p:nvPr/>
        </p:nvSpPr>
        <p:spPr bwMode="gray">
          <a:xfrm>
            <a:off x="2950766" y="2841264"/>
            <a:ext cx="215900" cy="2159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lIns="90000" tIns="54000" rIns="90000" bIns="54000" anchor="ctr"/>
          <a:lstStyle>
            <a:lvl1pPr marL="177800" indent="-1778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363538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20725" indent="-1778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076325" indent="-176213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430338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8875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3447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019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2591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50000"/>
              </a:spcBef>
              <a:buFontTx/>
              <a:buNone/>
            </a:pPr>
            <a:r>
              <a:rPr kumimoji="0" lang="en-US" altLang="ko-KR" sz="800" b="1" dirty="0">
                <a:solidFill>
                  <a:schemeClr val="bg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5" name="Oval 177"/>
          <p:cNvSpPr>
            <a:spLocks noChangeArrowheads="1"/>
          </p:cNvSpPr>
          <p:nvPr/>
        </p:nvSpPr>
        <p:spPr bwMode="gray">
          <a:xfrm>
            <a:off x="2950766" y="3271693"/>
            <a:ext cx="215900" cy="2159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lIns="90000" tIns="54000" rIns="90000" bIns="54000" anchor="ctr"/>
          <a:lstStyle>
            <a:lvl1pPr marL="177800" indent="-1778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363538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20725" indent="-1778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076325" indent="-176213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430338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8875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3447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019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2591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50000"/>
              </a:spcBef>
              <a:buFontTx/>
              <a:buNone/>
            </a:pPr>
            <a:r>
              <a:rPr kumimoji="0" lang="en-US" altLang="ko-KR" sz="800" b="1" dirty="0">
                <a:solidFill>
                  <a:schemeClr val="bg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6" name="Oval 177"/>
          <p:cNvSpPr>
            <a:spLocks noChangeArrowheads="1"/>
          </p:cNvSpPr>
          <p:nvPr/>
        </p:nvSpPr>
        <p:spPr bwMode="gray">
          <a:xfrm>
            <a:off x="2950766" y="3748737"/>
            <a:ext cx="215900" cy="2159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lIns="90000" tIns="54000" rIns="90000" bIns="54000" anchor="ctr"/>
          <a:lstStyle>
            <a:lvl1pPr marL="177800" indent="-1778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363538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20725" indent="-1778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076325" indent="-176213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430338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8875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3447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019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2591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50000"/>
              </a:spcBef>
              <a:buFontTx/>
              <a:buNone/>
            </a:pPr>
            <a:r>
              <a:rPr kumimoji="0" lang="en-US" altLang="ko-KR" sz="800" b="1" dirty="0">
                <a:solidFill>
                  <a:schemeClr val="bg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7" name="Oval 177"/>
          <p:cNvSpPr>
            <a:spLocks noChangeArrowheads="1"/>
          </p:cNvSpPr>
          <p:nvPr/>
        </p:nvSpPr>
        <p:spPr bwMode="gray">
          <a:xfrm>
            <a:off x="2950766" y="4225781"/>
            <a:ext cx="215900" cy="2159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lIns="90000" tIns="54000" rIns="90000" bIns="54000" anchor="ctr"/>
          <a:lstStyle>
            <a:lvl1pPr marL="177800" indent="-1778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363538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20725" indent="-1778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076325" indent="-176213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430338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8875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3447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019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2591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50000"/>
              </a:spcBef>
              <a:buFontTx/>
              <a:buNone/>
            </a:pPr>
            <a:r>
              <a:rPr kumimoji="0" lang="en-US" altLang="ko-KR" sz="800" b="1" dirty="0">
                <a:solidFill>
                  <a:schemeClr val="bg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9475500" y="1359478"/>
            <a:ext cx="1943100" cy="532765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90000" tIns="54000" rIns="90000" bIns="54000"/>
          <a:lstStyle/>
          <a:p>
            <a:pPr lvl="1" eaLnBrk="1" latin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endParaRPr lang="en-US" altLang="ko-KR" sz="1000" dirty="0">
              <a:latin typeface="Arial" charset="0"/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1000" dirty="0">
                <a:latin typeface="Arial" charset="0"/>
                <a:sym typeface="Wingdings" pitchFamily="2" charset="2"/>
              </a:rPr>
              <a:t> </a:t>
            </a:r>
            <a:r>
              <a:rPr lang="ko-KR" altLang="en-US" sz="1000" dirty="0">
                <a:latin typeface="Arial" charset="0"/>
                <a:sym typeface="Wingdings" pitchFamily="2" charset="2"/>
              </a:rPr>
              <a:t>회원 가입을 위해 필요한 정보를 폼에 입력하는 부분</a:t>
            </a:r>
            <a:r>
              <a:rPr lang="en-US" altLang="ko-KR" sz="1000" dirty="0">
                <a:latin typeface="Arial" charset="0"/>
                <a:sym typeface="Wingdings" pitchFamily="2" charset="2"/>
              </a:rPr>
              <a:t>.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ko-KR" altLang="en-US" sz="1000" dirty="0">
              <a:latin typeface="Arial" charset="0"/>
              <a:sym typeface="Wingdings" pitchFamily="2" charset="2"/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ko-KR" altLang="en-US" sz="1000" dirty="0">
                <a:latin typeface="Arial" charset="0"/>
                <a:sym typeface="Wingdings" pitchFamily="2" charset="2"/>
              </a:rPr>
              <a:t>① </a:t>
            </a:r>
            <a:r>
              <a:rPr lang="ko-KR" altLang="en-US" sz="1000" dirty="0">
                <a:latin typeface="Arial" charset="0"/>
              </a:rPr>
              <a:t>가입할 아이디를 입력한다</a:t>
            </a:r>
            <a:r>
              <a:rPr lang="en-US" altLang="ko-KR" sz="1000" dirty="0">
                <a:latin typeface="Arial" charset="0"/>
              </a:rPr>
              <a:t>. </a:t>
            </a:r>
            <a:r>
              <a:rPr lang="ko-KR" altLang="en-US" sz="1000" dirty="0">
                <a:latin typeface="Arial" charset="0"/>
              </a:rPr>
              <a:t>아이디는 이메일 주소로 한다</a:t>
            </a:r>
            <a:r>
              <a:rPr lang="en-US" altLang="ko-KR" sz="1000" dirty="0">
                <a:latin typeface="Arial" charset="0"/>
              </a:rPr>
              <a:t>.</a:t>
            </a:r>
            <a:endParaRPr lang="en-US" altLang="ko-KR" sz="1000" dirty="0">
              <a:latin typeface="Arial" charset="0"/>
              <a:sym typeface="Wingdings" pitchFamily="2" charset="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ko-KR" sz="1000" dirty="0">
                <a:latin typeface="Arial" charset="0"/>
                <a:sym typeface="Wingdings" pitchFamily="2" charset="2"/>
              </a:rPr>
              <a:t>② </a:t>
            </a:r>
            <a:r>
              <a:rPr lang="ko-KR" altLang="en-US" sz="1000" dirty="0">
                <a:latin typeface="Arial" charset="0"/>
              </a:rPr>
              <a:t>비밀번호를 입력한다</a:t>
            </a:r>
            <a:r>
              <a:rPr lang="en-US" altLang="ko-KR" sz="1000" dirty="0">
                <a:latin typeface="Arial" charset="0"/>
              </a:rPr>
              <a:t>.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ko-KR" sz="1000" dirty="0">
                <a:latin typeface="Arial" charset="0"/>
                <a:sym typeface="Wingdings" pitchFamily="2" charset="2"/>
              </a:rPr>
              <a:t>③ </a:t>
            </a:r>
            <a:r>
              <a:rPr lang="ko-KR" altLang="en-US" sz="1000" dirty="0">
                <a:latin typeface="Arial" charset="0"/>
              </a:rPr>
              <a:t>비밀번호를 한번 더 확인한다</a:t>
            </a:r>
            <a:r>
              <a:rPr lang="en-US" altLang="ko-KR" sz="1000" dirty="0">
                <a:latin typeface="Arial" charset="0"/>
              </a:rPr>
              <a:t>.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ko-KR" sz="1000" dirty="0">
                <a:latin typeface="Arial" charset="0"/>
              </a:rPr>
              <a:t>④ </a:t>
            </a:r>
            <a:r>
              <a:rPr lang="ko-KR" altLang="en-US" sz="1000" dirty="0">
                <a:latin typeface="Arial" charset="0"/>
              </a:rPr>
              <a:t>사용자의 이름을 입력한다</a:t>
            </a:r>
            <a:r>
              <a:rPr lang="en-US" altLang="ko-KR" sz="1000" dirty="0">
                <a:latin typeface="Arial" charset="0"/>
              </a:rPr>
              <a:t>.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ko-KR" altLang="en-US" sz="1000" dirty="0">
                <a:latin typeface="Arial" charset="0"/>
              </a:rPr>
              <a:t>⑤ 버튼 클릭 시</a:t>
            </a:r>
            <a:r>
              <a:rPr lang="en-US" altLang="ko-KR" sz="1000" dirty="0">
                <a:latin typeface="Arial" charset="0"/>
              </a:rPr>
              <a:t>, </a:t>
            </a:r>
            <a:r>
              <a:rPr lang="ko-KR" altLang="en-US" sz="1000" dirty="0">
                <a:latin typeface="Arial" charset="0"/>
              </a:rPr>
              <a:t>입력한 데이터가 </a:t>
            </a:r>
            <a:r>
              <a:rPr lang="en-US" altLang="ko-KR" sz="1000" dirty="0">
                <a:latin typeface="Arial" charset="0"/>
              </a:rPr>
              <a:t>DB</a:t>
            </a:r>
            <a:r>
              <a:rPr lang="ko-KR" altLang="en-US" sz="1000" dirty="0">
                <a:latin typeface="Arial" charset="0"/>
              </a:rPr>
              <a:t>에 저장되며</a:t>
            </a:r>
            <a:r>
              <a:rPr lang="en-US" altLang="ko-KR" sz="1000" dirty="0">
                <a:latin typeface="Arial" charset="0"/>
              </a:rPr>
              <a:t>, </a:t>
            </a:r>
            <a:r>
              <a:rPr lang="ko-KR" altLang="en-US" sz="1000" dirty="0">
                <a:latin typeface="Arial" charset="0"/>
              </a:rPr>
              <a:t>가입이 완료된다</a:t>
            </a:r>
            <a:r>
              <a:rPr lang="en-US" altLang="ko-KR" sz="1000" dirty="0">
                <a:latin typeface="Arial" charset="0"/>
              </a:rPr>
              <a:t>. </a:t>
            </a:r>
            <a:r>
              <a:rPr lang="ko-KR" altLang="en-US" sz="1000" dirty="0">
                <a:latin typeface="Arial" charset="0"/>
              </a:rPr>
              <a:t>이후 </a:t>
            </a:r>
            <a:r>
              <a:rPr lang="en-US" altLang="ko-KR" sz="1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[A-MEMO-00] </a:t>
            </a:r>
            <a:r>
              <a:rPr lang="ko-KR" altLang="en-US" sz="1000" dirty="0">
                <a:latin typeface="Arial" charset="0"/>
              </a:rPr>
              <a:t>로그인 창으로 이동한다</a:t>
            </a:r>
            <a:r>
              <a:rPr lang="en-US" altLang="ko-KR" sz="1000" dirty="0">
                <a:latin typeface="Arial" charset="0"/>
              </a:rPr>
              <a:t>.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ko-KR" altLang="en-US" sz="1000" dirty="0">
                <a:latin typeface="Arial" charset="0"/>
              </a:rPr>
              <a:t>⑥ 입력된 내용을 취소하고</a:t>
            </a:r>
            <a:r>
              <a:rPr lang="en-US" altLang="ko-KR" sz="1000" dirty="0">
                <a:latin typeface="Arial" charset="0"/>
              </a:rPr>
              <a:t>, </a:t>
            </a:r>
            <a:r>
              <a:rPr lang="ko-KR" altLang="en-US" sz="1000" dirty="0">
                <a:latin typeface="Arial" charset="0"/>
              </a:rPr>
              <a:t> </a:t>
            </a:r>
            <a:r>
              <a:rPr lang="en-US" altLang="ko-KR" sz="1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[A-MEMO-00] </a:t>
            </a:r>
            <a:r>
              <a:rPr lang="ko-KR" altLang="en-US" sz="1000" dirty="0">
                <a:latin typeface="Arial" charset="0"/>
              </a:rPr>
              <a:t>로그인 창으로 이동한다</a:t>
            </a:r>
            <a:r>
              <a:rPr lang="en-US" altLang="ko-KR" sz="1000" dirty="0">
                <a:latin typeface="Arial" charset="0"/>
              </a:rPr>
              <a:t>.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en-US" altLang="ko-KR" sz="1000" dirty="0">
              <a:latin typeface="Arial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9475500" y="1139826"/>
            <a:ext cx="1943100" cy="287338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54000" rIns="90000" bIns="54000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ko-KR" altLang="en-US" sz="1100" b="1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화면설명</a:t>
            </a:r>
          </a:p>
        </p:txBody>
      </p:sp>
      <p:sp>
        <p:nvSpPr>
          <p:cNvPr id="13" name="Oval 177"/>
          <p:cNvSpPr>
            <a:spLocks noChangeArrowheads="1"/>
          </p:cNvSpPr>
          <p:nvPr/>
        </p:nvSpPr>
        <p:spPr bwMode="gray">
          <a:xfrm>
            <a:off x="3805130" y="4609090"/>
            <a:ext cx="215900" cy="2159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lIns="90000" tIns="54000" rIns="90000" bIns="54000" anchor="ctr"/>
          <a:lstStyle>
            <a:lvl1pPr marL="177800" indent="-1778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363538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20725" indent="-1778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076325" indent="-176213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430338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8875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3447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019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2591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50000"/>
              </a:spcBef>
              <a:buFontTx/>
              <a:buNone/>
            </a:pPr>
            <a:r>
              <a:rPr kumimoji="0" lang="en-US" altLang="ko-KR" sz="800" b="1">
                <a:solidFill>
                  <a:schemeClr val="bg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5</a:t>
            </a:r>
            <a:endParaRPr kumimoji="0" lang="en-US" altLang="ko-KR" sz="800" b="1" dirty="0">
              <a:solidFill>
                <a:schemeClr val="bg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4" name="Oval 177"/>
          <p:cNvSpPr>
            <a:spLocks noChangeArrowheads="1"/>
          </p:cNvSpPr>
          <p:nvPr/>
        </p:nvSpPr>
        <p:spPr bwMode="gray">
          <a:xfrm>
            <a:off x="5067379" y="4607713"/>
            <a:ext cx="215900" cy="2159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lIns="90000" tIns="54000" rIns="90000" bIns="54000" anchor="ctr"/>
          <a:lstStyle>
            <a:lvl1pPr marL="177800" indent="-1778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363538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20725" indent="-1778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076325" indent="-176213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430338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8875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3447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019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2591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50000"/>
              </a:spcBef>
              <a:buFontTx/>
              <a:buNone/>
            </a:pPr>
            <a:r>
              <a:rPr kumimoji="0" lang="en-US" altLang="ko-KR" sz="800" b="1" dirty="0">
                <a:solidFill>
                  <a:schemeClr val="bg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188751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745198" y="1139826"/>
            <a:ext cx="8730302" cy="5547302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lIns="90000" tIns="54000" rIns="90000" bIns="54000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Char char="v"/>
            </a:pPr>
            <a:endParaRPr lang="ko-KR" altLang="ko-KR" sz="1000"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258" y="1225191"/>
            <a:ext cx="2433952" cy="5417992"/>
          </a:xfrm>
          <a:prstGeom prst="rect">
            <a:avLst/>
          </a:prstGeom>
        </p:spPr>
      </p:pic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" y="99147"/>
            <a:ext cx="89154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1"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[A-MEMO-02] </a:t>
            </a:r>
            <a:r>
              <a:rPr kumimoji="1" lang="ko-KR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레프트 메뉴</a:t>
            </a:r>
            <a:endParaRPr lang="ko-KR" altLang="en-US" i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9" name="Group 3"/>
          <p:cNvGraphicFramePr>
            <a:graphicFrameLocks noGrp="1"/>
          </p:cNvGraphicFramePr>
          <p:nvPr/>
        </p:nvGraphicFramePr>
        <p:xfrm>
          <a:off x="9253827" y="424584"/>
          <a:ext cx="2492375" cy="492126"/>
        </p:xfrm>
        <a:graphic>
          <a:graphicData uri="http://schemas.openxmlformats.org/drawingml/2006/table">
            <a:tbl>
              <a:tblPr/>
              <a:tblGrid>
                <a:gridCol w="868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4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606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1pPr>
                      <a:lvl2pPr marL="190500" algn="l" eaLnBrk="0" hangingPunct="0">
                        <a:spcBef>
                          <a:spcPct val="20000"/>
                        </a:spcBef>
                        <a:buFont typeface="Webdings" pitchFamily="18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2pPr>
                      <a:lvl3pPr marL="566738" algn="l" eaLnBrk="0" hangingPunct="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3pPr>
                      <a:lvl4pPr marL="1182688" algn="l" eaLnBrk="0" hangingPunct="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4pPr>
                      <a:lvl5pPr marL="1543050" algn="l" eaLnBrk="0" hangingPunct="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  <a:cs typeface="Arial" charset="0"/>
                        </a:rPr>
                        <a:t>작성자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1pPr>
                      <a:lvl2pPr marL="190500" algn="l" eaLnBrk="0" hangingPunct="0">
                        <a:spcBef>
                          <a:spcPct val="20000"/>
                        </a:spcBef>
                        <a:buFont typeface="Webdings" pitchFamily="18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2pPr>
                      <a:lvl3pPr marL="566738" algn="l" eaLnBrk="0" hangingPunct="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3pPr>
                      <a:lvl4pPr marL="1182688" algn="l" eaLnBrk="0" hangingPunct="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4pPr>
                      <a:lvl5pPr marL="1543050" algn="l" eaLnBrk="0" hangingPunct="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  <a:cs typeface="Arial" charset="0"/>
                        </a:rPr>
                        <a:t>윤현중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  <a:cs typeface="Arial" charset="0"/>
                      </a:endParaRP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6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1pPr>
                      <a:lvl2pPr marL="190500" algn="l" eaLnBrk="0" hangingPunct="0">
                        <a:spcBef>
                          <a:spcPct val="20000"/>
                        </a:spcBef>
                        <a:buFont typeface="Webdings" pitchFamily="18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2pPr>
                      <a:lvl3pPr marL="566738" algn="l" eaLnBrk="0" hangingPunct="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3pPr>
                      <a:lvl4pPr marL="1182688" algn="l" eaLnBrk="0" hangingPunct="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4pPr>
                      <a:lvl5pPr marL="1543050" algn="l" eaLnBrk="0" hangingPunct="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  <a:cs typeface="Arial" charset="0"/>
                        </a:rPr>
                        <a:t>작성일자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1pPr>
                      <a:lvl2pPr marL="190500" algn="l" eaLnBrk="0" hangingPunct="0">
                        <a:spcBef>
                          <a:spcPct val="20000"/>
                        </a:spcBef>
                        <a:buFont typeface="Webdings" pitchFamily="18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2pPr>
                      <a:lvl3pPr marL="566738" algn="l" eaLnBrk="0" hangingPunct="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3pPr>
                      <a:lvl4pPr marL="1182688" algn="l" eaLnBrk="0" hangingPunct="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4pPr>
                      <a:lvl5pPr marL="1543050" algn="l" eaLnBrk="0" hangingPunct="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  <a:cs typeface="Arial" charset="0"/>
                        </a:rPr>
                        <a:t>2016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  <a:cs typeface="Arial" charset="0"/>
                        </a:rPr>
                        <a:t>년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  <a:cs typeface="Arial" charset="0"/>
                        </a:rPr>
                        <a:t>10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  <a:cs typeface="Arial" charset="0"/>
                        </a:rPr>
                        <a:t>월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  <a:cs typeface="Arial" charset="0"/>
                        </a:rPr>
                        <a:t>28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  <a:cs typeface="Arial" charset="0"/>
                        </a:rPr>
                        <a:t>일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Oval 177"/>
          <p:cNvSpPr>
            <a:spLocks noChangeArrowheads="1"/>
          </p:cNvSpPr>
          <p:nvPr/>
        </p:nvSpPr>
        <p:spPr bwMode="gray">
          <a:xfrm>
            <a:off x="4047308" y="1446641"/>
            <a:ext cx="215900" cy="2159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lIns="90000" tIns="54000" rIns="90000" bIns="54000" anchor="ctr"/>
          <a:lstStyle>
            <a:lvl1pPr marL="177800" indent="-1778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363538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20725" indent="-1778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076325" indent="-176213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430338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8875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3447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019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2591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50000"/>
              </a:spcBef>
              <a:buFontTx/>
              <a:buNone/>
            </a:pPr>
            <a:r>
              <a:rPr kumimoji="0" lang="en-US" altLang="ko-KR" sz="800" b="1" dirty="0">
                <a:solidFill>
                  <a:schemeClr val="bg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5" name="Oval 177"/>
          <p:cNvSpPr>
            <a:spLocks noChangeArrowheads="1"/>
          </p:cNvSpPr>
          <p:nvPr/>
        </p:nvSpPr>
        <p:spPr bwMode="gray">
          <a:xfrm>
            <a:off x="4047308" y="2066926"/>
            <a:ext cx="215900" cy="2159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lIns="90000" tIns="54000" rIns="90000" bIns="54000" anchor="ctr"/>
          <a:lstStyle>
            <a:lvl1pPr marL="177800" indent="-1778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363538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20725" indent="-1778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076325" indent="-176213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430338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8875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3447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019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2591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50000"/>
              </a:spcBef>
              <a:buFontTx/>
              <a:buNone/>
            </a:pPr>
            <a:r>
              <a:rPr kumimoji="0" lang="en-US" altLang="ko-KR" sz="800" b="1" dirty="0">
                <a:solidFill>
                  <a:schemeClr val="bg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6" name="Oval 177"/>
          <p:cNvSpPr>
            <a:spLocks noChangeArrowheads="1"/>
          </p:cNvSpPr>
          <p:nvPr/>
        </p:nvSpPr>
        <p:spPr bwMode="gray">
          <a:xfrm>
            <a:off x="4047308" y="2376850"/>
            <a:ext cx="215900" cy="2159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lIns="90000" tIns="54000" rIns="90000" bIns="54000" anchor="ctr"/>
          <a:lstStyle>
            <a:lvl1pPr marL="177800" indent="-1778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363538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20725" indent="-1778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076325" indent="-176213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430338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8875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3447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019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2591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50000"/>
              </a:spcBef>
              <a:buFontTx/>
              <a:buNone/>
            </a:pPr>
            <a:r>
              <a:rPr kumimoji="0" lang="en-US" altLang="ko-KR" sz="800" b="1" dirty="0">
                <a:solidFill>
                  <a:schemeClr val="bg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7" name="Oval 177"/>
          <p:cNvSpPr>
            <a:spLocks noChangeArrowheads="1"/>
          </p:cNvSpPr>
          <p:nvPr/>
        </p:nvSpPr>
        <p:spPr bwMode="gray">
          <a:xfrm>
            <a:off x="4047308" y="2707916"/>
            <a:ext cx="215900" cy="2159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lIns="90000" tIns="54000" rIns="90000" bIns="54000" anchor="ctr"/>
          <a:lstStyle>
            <a:lvl1pPr marL="177800" indent="-1778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363538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20725" indent="-1778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076325" indent="-176213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430338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8875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3447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019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2591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50000"/>
              </a:spcBef>
              <a:buFontTx/>
              <a:buNone/>
            </a:pPr>
            <a:r>
              <a:rPr kumimoji="0" lang="en-US" altLang="ko-KR" sz="800" b="1" dirty="0">
                <a:solidFill>
                  <a:schemeClr val="bg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9475500" y="1359478"/>
            <a:ext cx="1943100" cy="532765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90000" tIns="54000" rIns="90000" bIns="54000"/>
          <a:lstStyle/>
          <a:p>
            <a:pPr lvl="1" eaLnBrk="1" latin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endParaRPr lang="en-US" altLang="ko-KR" sz="1000" dirty="0">
              <a:latin typeface="Arial" charset="0"/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1000" dirty="0">
                <a:latin typeface="Arial" charset="0"/>
                <a:sym typeface="Wingdings" pitchFamily="2" charset="2"/>
              </a:rPr>
              <a:t> </a:t>
            </a:r>
            <a:r>
              <a:rPr lang="ko-KR" altLang="en-US" sz="1000" dirty="0">
                <a:latin typeface="Arial" charset="0"/>
                <a:sym typeface="Wingdings" pitchFamily="2" charset="2"/>
              </a:rPr>
              <a:t>로그인 이후 좌측부분에 기본적으로 따라다니는 메뉴</a:t>
            </a:r>
            <a:r>
              <a:rPr lang="en-US" altLang="ko-KR" sz="1000" dirty="0">
                <a:latin typeface="Arial" charset="0"/>
                <a:sym typeface="Wingdings" pitchFamily="2" charset="2"/>
              </a:rPr>
              <a:t>.</a:t>
            </a:r>
            <a:endParaRPr lang="ko-KR" altLang="en-US" sz="1000" dirty="0">
              <a:latin typeface="Arial" charset="0"/>
              <a:sym typeface="Wingdings" pitchFamily="2" charset="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ko-KR" altLang="en-US" sz="1000" dirty="0">
                <a:latin typeface="Arial" charset="0"/>
                <a:sym typeface="Wingdings" pitchFamily="2" charset="2"/>
              </a:rPr>
              <a:t>① </a:t>
            </a:r>
            <a:r>
              <a:rPr lang="en-US" altLang="ko-KR" sz="1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[A-MEMO-03] </a:t>
            </a:r>
            <a:r>
              <a:rPr lang="ko-KR" altLang="en-US" sz="1000" dirty="0">
                <a:latin typeface="Arial" charset="0"/>
              </a:rPr>
              <a:t>메모 작성 화면으로 이동시킨다</a:t>
            </a:r>
            <a:r>
              <a:rPr lang="en-US" altLang="ko-KR" sz="1000" dirty="0">
                <a:latin typeface="Arial" charset="0"/>
              </a:rPr>
              <a:t>.</a:t>
            </a:r>
            <a:endParaRPr lang="en-US" altLang="ko-KR" sz="1000" dirty="0">
              <a:latin typeface="Arial" charset="0"/>
              <a:sym typeface="Wingdings" pitchFamily="2" charset="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ko-KR" sz="1000" dirty="0">
                <a:latin typeface="Arial" charset="0"/>
                <a:sym typeface="Wingdings" pitchFamily="2" charset="2"/>
              </a:rPr>
              <a:t>② </a:t>
            </a:r>
            <a:r>
              <a:rPr lang="en-US" altLang="ko-KR" sz="1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[A-MEMO-04] </a:t>
            </a:r>
            <a:r>
              <a:rPr lang="ko-KR" altLang="en-US" sz="1000" dirty="0">
                <a:latin typeface="Arial" charset="0"/>
              </a:rPr>
              <a:t>사용자가 등록한 전체 메모를 볼 수 있는 전체 메모 화면으로 이동시킨다</a:t>
            </a:r>
            <a:r>
              <a:rPr lang="en-US" altLang="ko-KR" sz="1000" dirty="0">
                <a:latin typeface="Arial" charset="0"/>
              </a:rPr>
              <a:t>.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ko-KR" sz="1000" dirty="0">
                <a:latin typeface="Arial" charset="0"/>
                <a:sym typeface="Wingdings" pitchFamily="2" charset="2"/>
              </a:rPr>
              <a:t>③ </a:t>
            </a:r>
            <a:r>
              <a:rPr lang="en-US" altLang="ko-KR" sz="1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[A-MEMO-05] </a:t>
            </a:r>
            <a:r>
              <a:rPr lang="ko-KR" altLang="en-US" sz="1000" dirty="0">
                <a:latin typeface="Arial" charset="0"/>
              </a:rPr>
              <a:t>사용자가 중요 표시한 메모들만 볼 수 있는 중요 메모 화면으로 이동시킨다</a:t>
            </a:r>
            <a:endParaRPr lang="en-US" altLang="ko-KR" sz="1000" dirty="0"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ko-KR" sz="1000" dirty="0">
                <a:latin typeface="Arial" charset="0"/>
              </a:rPr>
              <a:t>④ </a:t>
            </a:r>
            <a:r>
              <a:rPr lang="en-US" altLang="ko-KR" sz="1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[A-MEMO-06] </a:t>
            </a:r>
            <a:r>
              <a:rPr lang="ko-KR" altLang="en-US" sz="1000" dirty="0">
                <a:latin typeface="Arial" charset="0"/>
              </a:rPr>
              <a:t>사용자가 만든 폴더에 분류되어 있는 메모를 볼 수 있는 화면으로 이동시킨다</a:t>
            </a:r>
            <a:r>
              <a:rPr lang="en-US" altLang="ko-KR" sz="1000" dirty="0">
                <a:latin typeface="Arial" charset="0"/>
              </a:rPr>
              <a:t>.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ko-KR" altLang="en-US" sz="1000" dirty="0">
                <a:latin typeface="Arial" charset="0"/>
              </a:rPr>
              <a:t>⑤ </a:t>
            </a:r>
            <a:r>
              <a:rPr lang="en-US" altLang="ko-KR" sz="1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[A-MEMO-07] </a:t>
            </a:r>
            <a:r>
              <a:rPr lang="ko-KR" altLang="en-US" sz="1000" dirty="0">
                <a:latin typeface="Arial" charset="0"/>
              </a:rPr>
              <a:t>사용자의 정보를 수정하는 마이페이지 화면으로 이동시킨다</a:t>
            </a:r>
            <a:r>
              <a:rPr lang="en-US" altLang="ko-KR" sz="1000" dirty="0">
                <a:latin typeface="Arial" charset="0"/>
              </a:rPr>
              <a:t>.</a:t>
            </a:r>
            <a:endParaRPr lang="en-US" altLang="ko-KR" sz="1000" dirty="0"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ko-KR" altLang="en-US" sz="1000" dirty="0">
                <a:latin typeface="Arial" charset="0"/>
              </a:rPr>
              <a:t>⑥ </a:t>
            </a:r>
            <a:r>
              <a:rPr lang="en-US" altLang="ko-KR" sz="1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[A-MEMO-08] </a:t>
            </a:r>
            <a:r>
              <a:rPr lang="ko-KR" altLang="en-US" sz="1000" dirty="0">
                <a:latin typeface="Arial" charset="0"/>
              </a:rPr>
              <a:t>메모에 대한 글로벌 설정을 하는 설정 화면으로 이동시킨다</a:t>
            </a:r>
            <a:r>
              <a:rPr lang="en-US" altLang="ko-KR" sz="1000" dirty="0">
                <a:latin typeface="Arial" charset="0"/>
              </a:rPr>
              <a:t>.</a:t>
            </a: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9475500" y="1139826"/>
            <a:ext cx="1943100" cy="287338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54000" rIns="90000" bIns="54000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ko-KR" altLang="en-US" sz="1100" b="1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화면설명</a:t>
            </a:r>
          </a:p>
        </p:txBody>
      </p:sp>
      <p:sp>
        <p:nvSpPr>
          <p:cNvPr id="13" name="Oval 177"/>
          <p:cNvSpPr>
            <a:spLocks noChangeArrowheads="1"/>
          </p:cNvSpPr>
          <p:nvPr/>
        </p:nvSpPr>
        <p:spPr bwMode="gray">
          <a:xfrm>
            <a:off x="4047308" y="3252709"/>
            <a:ext cx="215900" cy="2159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lIns="90000" tIns="54000" rIns="90000" bIns="54000" anchor="ctr"/>
          <a:lstStyle>
            <a:lvl1pPr marL="177800" indent="-1778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363538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20725" indent="-1778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076325" indent="-176213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430338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8875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3447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019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2591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50000"/>
              </a:spcBef>
              <a:buFontTx/>
              <a:buNone/>
            </a:pPr>
            <a:r>
              <a:rPr kumimoji="0" lang="en-US" altLang="ko-KR" sz="800" b="1">
                <a:solidFill>
                  <a:schemeClr val="bg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5</a:t>
            </a:r>
            <a:endParaRPr kumimoji="0" lang="en-US" altLang="ko-KR" sz="800" b="1" dirty="0">
              <a:solidFill>
                <a:schemeClr val="bg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4" name="Oval 177"/>
          <p:cNvSpPr>
            <a:spLocks noChangeArrowheads="1"/>
          </p:cNvSpPr>
          <p:nvPr/>
        </p:nvSpPr>
        <p:spPr bwMode="gray">
          <a:xfrm>
            <a:off x="4047308" y="3615207"/>
            <a:ext cx="215900" cy="2159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lIns="90000" tIns="54000" rIns="90000" bIns="54000" anchor="ctr"/>
          <a:lstStyle>
            <a:lvl1pPr marL="177800" indent="-1778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363538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20725" indent="-1778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076325" indent="-176213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430338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8875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3447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019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2591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50000"/>
              </a:spcBef>
              <a:buFontTx/>
              <a:buNone/>
            </a:pPr>
            <a:r>
              <a:rPr kumimoji="0" lang="en-US" altLang="ko-KR" sz="800" b="1" dirty="0">
                <a:solidFill>
                  <a:schemeClr val="bg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6</a:t>
            </a:r>
          </a:p>
        </p:txBody>
      </p:sp>
      <p:sp>
        <p:nvSpPr>
          <p:cNvPr id="7" name="곱하기 기호 6"/>
          <p:cNvSpPr/>
          <p:nvPr/>
        </p:nvSpPr>
        <p:spPr>
          <a:xfrm>
            <a:off x="4293225" y="3934187"/>
            <a:ext cx="480291" cy="36945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046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745198" y="1139826"/>
            <a:ext cx="8730302" cy="5547302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lIns="90000" tIns="54000" rIns="90000" bIns="54000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Char char="v"/>
            </a:pPr>
            <a:endParaRPr lang="ko-KR" altLang="ko-KR" sz="1000"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51" y="2102018"/>
            <a:ext cx="8159596" cy="3842570"/>
          </a:xfrm>
          <a:prstGeom prst="rect">
            <a:avLst/>
          </a:prstGeom>
        </p:spPr>
      </p:pic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" y="99147"/>
            <a:ext cx="89154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1"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[A-MEMO-03] </a:t>
            </a:r>
            <a:r>
              <a:rPr kumimoji="1" lang="ko-KR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메모 작성 화면</a:t>
            </a:r>
            <a:endParaRPr lang="ko-KR" altLang="en-US" i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9" name="Group 3"/>
          <p:cNvGraphicFramePr>
            <a:graphicFrameLocks noGrp="1"/>
          </p:cNvGraphicFramePr>
          <p:nvPr/>
        </p:nvGraphicFramePr>
        <p:xfrm>
          <a:off x="9253827" y="424584"/>
          <a:ext cx="2492375" cy="492126"/>
        </p:xfrm>
        <a:graphic>
          <a:graphicData uri="http://schemas.openxmlformats.org/drawingml/2006/table">
            <a:tbl>
              <a:tblPr/>
              <a:tblGrid>
                <a:gridCol w="868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4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606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1pPr>
                      <a:lvl2pPr marL="190500" algn="l" eaLnBrk="0" hangingPunct="0">
                        <a:spcBef>
                          <a:spcPct val="20000"/>
                        </a:spcBef>
                        <a:buFont typeface="Webdings" pitchFamily="18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2pPr>
                      <a:lvl3pPr marL="566738" algn="l" eaLnBrk="0" hangingPunct="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3pPr>
                      <a:lvl4pPr marL="1182688" algn="l" eaLnBrk="0" hangingPunct="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4pPr>
                      <a:lvl5pPr marL="1543050" algn="l" eaLnBrk="0" hangingPunct="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  <a:cs typeface="Arial" charset="0"/>
                        </a:rPr>
                        <a:t>작성자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1pPr>
                      <a:lvl2pPr marL="190500" algn="l" eaLnBrk="0" hangingPunct="0">
                        <a:spcBef>
                          <a:spcPct val="20000"/>
                        </a:spcBef>
                        <a:buFont typeface="Webdings" pitchFamily="18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2pPr>
                      <a:lvl3pPr marL="566738" algn="l" eaLnBrk="0" hangingPunct="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3pPr>
                      <a:lvl4pPr marL="1182688" algn="l" eaLnBrk="0" hangingPunct="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4pPr>
                      <a:lvl5pPr marL="1543050" algn="l" eaLnBrk="0" hangingPunct="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  <a:cs typeface="Arial" charset="0"/>
                        </a:rPr>
                        <a:t>윤현중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  <a:cs typeface="Arial" charset="0"/>
                      </a:endParaRP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6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1pPr>
                      <a:lvl2pPr marL="190500" algn="l" eaLnBrk="0" hangingPunct="0">
                        <a:spcBef>
                          <a:spcPct val="20000"/>
                        </a:spcBef>
                        <a:buFont typeface="Webdings" pitchFamily="18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2pPr>
                      <a:lvl3pPr marL="566738" algn="l" eaLnBrk="0" hangingPunct="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3pPr>
                      <a:lvl4pPr marL="1182688" algn="l" eaLnBrk="0" hangingPunct="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4pPr>
                      <a:lvl5pPr marL="1543050" algn="l" eaLnBrk="0" hangingPunct="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  <a:cs typeface="Arial" charset="0"/>
                        </a:rPr>
                        <a:t>작성일자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1pPr>
                      <a:lvl2pPr marL="190500" algn="l" eaLnBrk="0" hangingPunct="0">
                        <a:spcBef>
                          <a:spcPct val="20000"/>
                        </a:spcBef>
                        <a:buFont typeface="Webdings" pitchFamily="18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2pPr>
                      <a:lvl3pPr marL="566738" algn="l" eaLnBrk="0" hangingPunct="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3pPr>
                      <a:lvl4pPr marL="1182688" algn="l" eaLnBrk="0" hangingPunct="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4pPr>
                      <a:lvl5pPr marL="1543050" algn="l" eaLnBrk="0" hangingPunct="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  <a:cs typeface="Arial" charset="0"/>
                        </a:rPr>
                        <a:t>2016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  <a:cs typeface="Arial" charset="0"/>
                        </a:rPr>
                        <a:t>년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  <a:cs typeface="Arial" charset="0"/>
                        </a:rPr>
                        <a:t>10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  <a:cs typeface="Arial" charset="0"/>
                        </a:rPr>
                        <a:t>월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  <a:cs typeface="Arial" charset="0"/>
                        </a:rPr>
                        <a:t>28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  <a:cs typeface="Arial" charset="0"/>
                        </a:rPr>
                        <a:t>일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Oval 177"/>
          <p:cNvSpPr>
            <a:spLocks noChangeArrowheads="1"/>
          </p:cNvSpPr>
          <p:nvPr/>
        </p:nvSpPr>
        <p:spPr bwMode="gray">
          <a:xfrm>
            <a:off x="998143" y="2505941"/>
            <a:ext cx="215900" cy="2159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lIns="90000" tIns="54000" rIns="90000" bIns="54000" anchor="ctr"/>
          <a:lstStyle>
            <a:lvl1pPr marL="177800" indent="-1778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363538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20725" indent="-1778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076325" indent="-176213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430338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8875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3447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019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2591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50000"/>
              </a:spcBef>
              <a:buFontTx/>
              <a:buNone/>
            </a:pPr>
            <a:r>
              <a:rPr kumimoji="0" lang="en-US" altLang="ko-KR" sz="800" b="1" dirty="0">
                <a:solidFill>
                  <a:schemeClr val="bg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5" name="Oval 177"/>
          <p:cNvSpPr>
            <a:spLocks noChangeArrowheads="1"/>
          </p:cNvSpPr>
          <p:nvPr/>
        </p:nvSpPr>
        <p:spPr bwMode="gray">
          <a:xfrm>
            <a:off x="7692647" y="2527434"/>
            <a:ext cx="215900" cy="2159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lIns="90000" tIns="54000" rIns="90000" bIns="54000" anchor="ctr"/>
          <a:lstStyle>
            <a:lvl1pPr marL="177800" indent="-1778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363538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20725" indent="-1778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076325" indent="-176213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430338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8875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3447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019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2591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50000"/>
              </a:spcBef>
              <a:buFontTx/>
              <a:buNone/>
            </a:pPr>
            <a:r>
              <a:rPr kumimoji="0" lang="en-US" altLang="ko-KR" sz="800" b="1" dirty="0">
                <a:solidFill>
                  <a:schemeClr val="bg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6" name="Oval 177"/>
          <p:cNvSpPr>
            <a:spLocks noChangeArrowheads="1"/>
          </p:cNvSpPr>
          <p:nvPr/>
        </p:nvSpPr>
        <p:spPr bwMode="gray">
          <a:xfrm>
            <a:off x="1239325" y="2923023"/>
            <a:ext cx="215900" cy="2159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lIns="90000" tIns="54000" rIns="90000" bIns="54000" anchor="ctr"/>
          <a:lstStyle>
            <a:lvl1pPr marL="177800" indent="-1778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363538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20725" indent="-1778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076325" indent="-176213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430338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8875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3447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019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2591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50000"/>
              </a:spcBef>
              <a:buFontTx/>
              <a:buNone/>
            </a:pPr>
            <a:r>
              <a:rPr kumimoji="0" lang="en-US" altLang="ko-KR" sz="800" b="1" dirty="0">
                <a:solidFill>
                  <a:schemeClr val="bg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9475500" y="1359478"/>
            <a:ext cx="1943100" cy="532765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90000" tIns="54000" rIns="90000" bIns="54000"/>
          <a:lstStyle/>
          <a:p>
            <a:pPr lvl="1" eaLnBrk="1" latin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endParaRPr lang="en-US" altLang="ko-KR" sz="1000" dirty="0">
              <a:latin typeface="Arial" charset="0"/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1000" dirty="0">
                <a:latin typeface="Arial" charset="0"/>
                <a:sym typeface="Wingdings" pitchFamily="2" charset="2"/>
              </a:rPr>
              <a:t> </a:t>
            </a:r>
            <a:r>
              <a:rPr lang="ko-KR" altLang="en-US" sz="1000" dirty="0">
                <a:latin typeface="Arial" charset="0"/>
                <a:sym typeface="Wingdings" pitchFamily="2" charset="2"/>
              </a:rPr>
              <a:t>사용자가 새로운 메모를 등록한다</a:t>
            </a:r>
            <a:r>
              <a:rPr lang="en-US" altLang="ko-KR" sz="1000" dirty="0">
                <a:latin typeface="Arial" charset="0"/>
                <a:sym typeface="Wingdings" pitchFamily="2" charset="2"/>
              </a:rPr>
              <a:t>.</a:t>
            </a:r>
            <a:endParaRPr lang="ko-KR" altLang="en-US" sz="1000" dirty="0">
              <a:latin typeface="Arial" charset="0"/>
              <a:sym typeface="Wingdings" pitchFamily="2" charset="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ko-KR" altLang="en-US" sz="1000" dirty="0">
                <a:latin typeface="Arial" charset="0"/>
                <a:sym typeface="Wingdings" pitchFamily="2" charset="2"/>
              </a:rPr>
              <a:t>① 메모의 배경화면 색깔을 선택한다</a:t>
            </a:r>
            <a:r>
              <a:rPr lang="en-US" altLang="ko-KR" sz="1000" dirty="0">
                <a:latin typeface="Arial" charset="0"/>
                <a:sym typeface="Wingdings" pitchFamily="2" charset="2"/>
              </a:rPr>
              <a:t>.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ko-KR" sz="1000" dirty="0">
                <a:latin typeface="Arial" charset="0"/>
                <a:sym typeface="Wingdings" pitchFamily="2" charset="2"/>
              </a:rPr>
              <a:t>② </a:t>
            </a:r>
            <a:r>
              <a:rPr lang="ko-KR" altLang="en-US" sz="1000" dirty="0">
                <a:latin typeface="Arial" charset="0"/>
                <a:sym typeface="Wingdings" pitchFamily="2" charset="2"/>
              </a:rPr>
              <a:t>메모에 추가하고 싶은 사진을 선택하여 등록한다</a:t>
            </a:r>
            <a:r>
              <a:rPr lang="en-US" altLang="ko-KR" sz="1000" dirty="0">
                <a:latin typeface="Arial" charset="0"/>
                <a:sym typeface="Wingdings" pitchFamily="2" charset="2"/>
              </a:rPr>
              <a:t>.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ko-KR" sz="1000" dirty="0">
                <a:latin typeface="Arial" charset="0"/>
                <a:sym typeface="Wingdings" pitchFamily="2" charset="2"/>
              </a:rPr>
              <a:t>③ </a:t>
            </a:r>
            <a:r>
              <a:rPr lang="ko-KR" altLang="en-US" sz="1000" dirty="0">
                <a:latin typeface="Arial" charset="0"/>
              </a:rPr>
              <a:t>메모 내용을 입력한다</a:t>
            </a:r>
            <a:r>
              <a:rPr lang="en-US" altLang="ko-KR" sz="1000" dirty="0">
                <a:latin typeface="Arial" charset="0"/>
              </a:rPr>
              <a:t>.</a:t>
            </a:r>
            <a:endParaRPr lang="en-US" altLang="ko-KR" sz="1000" dirty="0"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ko-KR" sz="1000" dirty="0">
                <a:latin typeface="Arial" charset="0"/>
              </a:rPr>
              <a:t>④ </a:t>
            </a:r>
            <a:r>
              <a:rPr lang="ko-KR" altLang="en-US" sz="1000" dirty="0">
                <a:latin typeface="Arial" charset="0"/>
              </a:rPr>
              <a:t>사용자에게 다시 알림 메일을 보낼 날짜를 입력한다</a:t>
            </a:r>
            <a:r>
              <a:rPr lang="en-US" altLang="ko-KR" sz="1000" dirty="0">
                <a:latin typeface="Arial" charset="0"/>
              </a:rPr>
              <a:t>.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ko-KR" altLang="en-US" sz="1000" dirty="0">
                <a:latin typeface="Arial" charset="0"/>
              </a:rPr>
              <a:t>⑤ 메모 삭제 예정 날짜를 입력한다</a:t>
            </a:r>
            <a:r>
              <a:rPr lang="en-US" altLang="ko-KR" sz="1000" dirty="0">
                <a:latin typeface="Arial" charset="0"/>
              </a:rPr>
              <a:t>.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ko-KR" altLang="en-US" sz="1000" dirty="0">
                <a:latin typeface="Arial" charset="0"/>
              </a:rPr>
              <a:t>⑥ 메모의 내용을 등록하고</a:t>
            </a:r>
            <a:r>
              <a:rPr lang="en-US" altLang="ko-KR" sz="1000" dirty="0">
                <a:latin typeface="Arial" charset="0"/>
              </a:rPr>
              <a:t>.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ko-KR" sz="1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[A-MEMO-04] </a:t>
            </a:r>
            <a:r>
              <a:rPr lang="ko-KR" altLang="en-US" sz="1000" dirty="0">
                <a:latin typeface="Arial" charset="0"/>
              </a:rPr>
              <a:t>전체 메모 화면으로 이동한다</a:t>
            </a:r>
            <a:r>
              <a:rPr lang="en-US" altLang="ko-KR" sz="1000" dirty="0">
                <a:latin typeface="Arial" charset="0"/>
              </a:rPr>
              <a:t>.</a:t>
            </a:r>
            <a:endParaRPr lang="en-US" altLang="ko-KR" sz="1000" dirty="0">
              <a:latin typeface="Arial" charset="0"/>
              <a:sym typeface="Wingdings" pitchFamily="2" charset="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ko-KR" altLang="en-US" sz="1000" dirty="0">
                <a:latin typeface="Arial" charset="0"/>
              </a:rPr>
              <a:t>⑦ </a:t>
            </a:r>
            <a:r>
              <a:rPr lang="en-US" altLang="ko-KR" sz="1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[A-MEMO-04] </a:t>
            </a:r>
            <a:r>
              <a:rPr lang="ko-KR" altLang="en-US" sz="1000" dirty="0">
                <a:latin typeface="Arial" charset="0"/>
              </a:rPr>
              <a:t>작성을 취소하고 전체 메모 화면으로 이동한다</a:t>
            </a:r>
            <a:r>
              <a:rPr lang="en-US" altLang="ko-KR" sz="1000" dirty="0">
                <a:latin typeface="Arial" charset="0"/>
              </a:rPr>
              <a:t>.</a:t>
            </a:r>
            <a:endParaRPr lang="en-US" altLang="ko-KR" sz="1000" dirty="0">
              <a:latin typeface="Arial" charset="0"/>
              <a:sym typeface="Wingdings" pitchFamily="2" charset="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en-US" altLang="ko-KR" sz="1000" dirty="0">
              <a:latin typeface="Arial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9475500" y="1139826"/>
            <a:ext cx="1943100" cy="287338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54000" rIns="90000" bIns="54000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ko-KR" altLang="en-US" sz="1100" b="1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화면설명</a:t>
            </a:r>
          </a:p>
        </p:txBody>
      </p:sp>
      <p:sp>
        <p:nvSpPr>
          <p:cNvPr id="14" name="Oval 177"/>
          <p:cNvSpPr>
            <a:spLocks noChangeArrowheads="1"/>
          </p:cNvSpPr>
          <p:nvPr/>
        </p:nvSpPr>
        <p:spPr bwMode="gray">
          <a:xfrm>
            <a:off x="6532325" y="4182487"/>
            <a:ext cx="215900" cy="2159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lIns="90000" tIns="54000" rIns="90000" bIns="54000" anchor="ctr"/>
          <a:lstStyle>
            <a:lvl1pPr marL="177800" indent="-1778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363538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20725" indent="-1778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076325" indent="-176213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430338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8875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3447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019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2591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50000"/>
              </a:spcBef>
              <a:buFontTx/>
              <a:buNone/>
            </a:pPr>
            <a:r>
              <a:rPr kumimoji="0" lang="en-US" altLang="ko-KR" sz="800" b="1" dirty="0">
                <a:solidFill>
                  <a:schemeClr val="bg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1" name="Oval 177"/>
          <p:cNvSpPr>
            <a:spLocks noChangeArrowheads="1"/>
          </p:cNvSpPr>
          <p:nvPr/>
        </p:nvSpPr>
        <p:spPr bwMode="gray">
          <a:xfrm>
            <a:off x="7835323" y="4182487"/>
            <a:ext cx="215900" cy="2159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lIns="90000" tIns="54000" rIns="90000" bIns="54000" anchor="ctr"/>
          <a:lstStyle>
            <a:lvl1pPr marL="177800" indent="-1778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363538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20725" indent="-1778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076325" indent="-176213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430338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8875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3447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019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2591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50000"/>
              </a:spcBef>
              <a:buFontTx/>
              <a:buNone/>
            </a:pPr>
            <a:r>
              <a:rPr kumimoji="0" lang="en-US" altLang="ko-KR" sz="800" b="1" dirty="0">
                <a:solidFill>
                  <a:schemeClr val="bg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7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283496" y="2536633"/>
            <a:ext cx="186057" cy="1676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575488" y="2536632"/>
            <a:ext cx="186057" cy="1676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868346" y="2536632"/>
            <a:ext cx="186057" cy="1676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943273" y="2613891"/>
            <a:ext cx="895927" cy="1294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사진 등록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043" y="4129444"/>
            <a:ext cx="2348134" cy="1924502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642" y="4129444"/>
            <a:ext cx="2348134" cy="1924502"/>
          </a:xfrm>
          <a:prstGeom prst="rect">
            <a:avLst/>
          </a:prstGeom>
        </p:spPr>
      </p:pic>
      <p:sp>
        <p:nvSpPr>
          <p:cNvPr id="17" name="Oval 177"/>
          <p:cNvSpPr>
            <a:spLocks noChangeArrowheads="1"/>
          </p:cNvSpPr>
          <p:nvPr/>
        </p:nvSpPr>
        <p:spPr bwMode="gray">
          <a:xfrm>
            <a:off x="995205" y="4182487"/>
            <a:ext cx="215900" cy="2159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lIns="90000" tIns="54000" rIns="90000" bIns="54000" anchor="ctr"/>
          <a:lstStyle>
            <a:lvl1pPr marL="177800" indent="-1778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363538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20725" indent="-1778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076325" indent="-176213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430338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8875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3447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019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2591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50000"/>
              </a:spcBef>
              <a:buFontTx/>
              <a:buNone/>
            </a:pPr>
            <a:r>
              <a:rPr kumimoji="0" lang="en-US" altLang="ko-KR" sz="800" b="1" dirty="0">
                <a:solidFill>
                  <a:schemeClr val="bg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3" name="Oval 177"/>
          <p:cNvSpPr>
            <a:spLocks noChangeArrowheads="1"/>
          </p:cNvSpPr>
          <p:nvPr/>
        </p:nvSpPr>
        <p:spPr bwMode="gray">
          <a:xfrm>
            <a:off x="3574850" y="4182487"/>
            <a:ext cx="215900" cy="2159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lIns="90000" tIns="54000" rIns="90000" bIns="54000" anchor="ctr"/>
          <a:lstStyle>
            <a:lvl1pPr marL="177800" indent="-1778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363538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20725" indent="-1778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076325" indent="-176213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430338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8875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3447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019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2591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50000"/>
              </a:spcBef>
              <a:buFontTx/>
              <a:buNone/>
            </a:pPr>
            <a:r>
              <a:rPr kumimoji="0" lang="en-US" altLang="ko-KR" sz="800" b="1">
                <a:solidFill>
                  <a:schemeClr val="bg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5</a:t>
            </a:r>
            <a:endParaRPr kumimoji="0" lang="en-US" altLang="ko-KR" sz="800" b="1" dirty="0">
              <a:solidFill>
                <a:schemeClr val="bg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915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745198" y="1139826"/>
            <a:ext cx="8730302" cy="5547302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lIns="90000" tIns="54000" rIns="90000" bIns="54000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Char char="v"/>
            </a:pPr>
            <a:endParaRPr lang="ko-KR" altLang="ko-KR" sz="1000"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10" y="1510252"/>
            <a:ext cx="8509970" cy="4872182"/>
          </a:xfrm>
          <a:prstGeom prst="rect">
            <a:avLst/>
          </a:prstGeom>
        </p:spPr>
      </p:pic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" y="99147"/>
            <a:ext cx="89154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1"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[A-MEMO-04] </a:t>
            </a:r>
            <a:r>
              <a:rPr kumimoji="1" lang="ko-KR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전체 메모 화면</a:t>
            </a:r>
            <a:endParaRPr lang="ko-KR" altLang="en-US" i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9" name="Group 3"/>
          <p:cNvGraphicFramePr>
            <a:graphicFrameLocks noGrp="1"/>
          </p:cNvGraphicFramePr>
          <p:nvPr/>
        </p:nvGraphicFramePr>
        <p:xfrm>
          <a:off x="9253827" y="424584"/>
          <a:ext cx="2492375" cy="492126"/>
        </p:xfrm>
        <a:graphic>
          <a:graphicData uri="http://schemas.openxmlformats.org/drawingml/2006/table">
            <a:tbl>
              <a:tblPr/>
              <a:tblGrid>
                <a:gridCol w="868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4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606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1pPr>
                      <a:lvl2pPr marL="190500" algn="l" eaLnBrk="0" hangingPunct="0">
                        <a:spcBef>
                          <a:spcPct val="20000"/>
                        </a:spcBef>
                        <a:buFont typeface="Webdings" pitchFamily="18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2pPr>
                      <a:lvl3pPr marL="566738" algn="l" eaLnBrk="0" hangingPunct="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3pPr>
                      <a:lvl4pPr marL="1182688" algn="l" eaLnBrk="0" hangingPunct="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4pPr>
                      <a:lvl5pPr marL="1543050" algn="l" eaLnBrk="0" hangingPunct="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  <a:cs typeface="Arial" charset="0"/>
                        </a:rPr>
                        <a:t>작성자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1pPr>
                      <a:lvl2pPr marL="190500" algn="l" eaLnBrk="0" hangingPunct="0">
                        <a:spcBef>
                          <a:spcPct val="20000"/>
                        </a:spcBef>
                        <a:buFont typeface="Webdings" pitchFamily="18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2pPr>
                      <a:lvl3pPr marL="566738" algn="l" eaLnBrk="0" hangingPunct="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3pPr>
                      <a:lvl4pPr marL="1182688" algn="l" eaLnBrk="0" hangingPunct="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4pPr>
                      <a:lvl5pPr marL="1543050" algn="l" eaLnBrk="0" hangingPunct="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  <a:cs typeface="Arial" charset="0"/>
                        </a:rPr>
                        <a:t>윤현중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  <a:cs typeface="Arial" charset="0"/>
                      </a:endParaRP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6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1pPr>
                      <a:lvl2pPr marL="190500" algn="l" eaLnBrk="0" hangingPunct="0">
                        <a:spcBef>
                          <a:spcPct val="20000"/>
                        </a:spcBef>
                        <a:buFont typeface="Webdings" pitchFamily="18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2pPr>
                      <a:lvl3pPr marL="566738" algn="l" eaLnBrk="0" hangingPunct="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3pPr>
                      <a:lvl4pPr marL="1182688" algn="l" eaLnBrk="0" hangingPunct="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4pPr>
                      <a:lvl5pPr marL="1543050" algn="l" eaLnBrk="0" hangingPunct="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  <a:cs typeface="Arial" charset="0"/>
                        </a:rPr>
                        <a:t>작성일자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1pPr>
                      <a:lvl2pPr marL="190500" algn="l" eaLnBrk="0" hangingPunct="0">
                        <a:spcBef>
                          <a:spcPct val="20000"/>
                        </a:spcBef>
                        <a:buFont typeface="Webdings" pitchFamily="18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2pPr>
                      <a:lvl3pPr marL="566738" algn="l" eaLnBrk="0" hangingPunct="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3pPr>
                      <a:lvl4pPr marL="1182688" algn="l" eaLnBrk="0" hangingPunct="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4pPr>
                      <a:lvl5pPr marL="1543050" algn="l" eaLnBrk="0" hangingPunct="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  <a:cs typeface="Arial" charset="0"/>
                        </a:rPr>
                        <a:t>2016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  <a:cs typeface="Arial" charset="0"/>
                        </a:rPr>
                        <a:t>년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  <a:cs typeface="Arial" charset="0"/>
                        </a:rPr>
                        <a:t>10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  <a:cs typeface="Arial" charset="0"/>
                        </a:rPr>
                        <a:t>월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  <a:cs typeface="Arial" charset="0"/>
                        </a:rPr>
                        <a:t>28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  <a:cs typeface="Arial" charset="0"/>
                        </a:rPr>
                        <a:t>일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Oval 177"/>
          <p:cNvSpPr>
            <a:spLocks noChangeArrowheads="1"/>
          </p:cNvSpPr>
          <p:nvPr/>
        </p:nvSpPr>
        <p:spPr bwMode="gray">
          <a:xfrm>
            <a:off x="939787" y="1941081"/>
            <a:ext cx="215900" cy="2159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lIns="90000" tIns="54000" rIns="90000" bIns="54000" anchor="ctr"/>
          <a:lstStyle>
            <a:lvl1pPr marL="177800" indent="-1778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363538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20725" indent="-1778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076325" indent="-176213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430338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8875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3447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019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2591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50000"/>
              </a:spcBef>
              <a:buFontTx/>
              <a:buNone/>
            </a:pPr>
            <a:r>
              <a:rPr kumimoji="0" lang="en-US" altLang="ko-KR" sz="800" b="1" dirty="0">
                <a:solidFill>
                  <a:schemeClr val="bg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5" name="Oval 177"/>
          <p:cNvSpPr>
            <a:spLocks noChangeArrowheads="1"/>
          </p:cNvSpPr>
          <p:nvPr/>
        </p:nvSpPr>
        <p:spPr bwMode="gray">
          <a:xfrm>
            <a:off x="4339847" y="5612379"/>
            <a:ext cx="215900" cy="2159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lIns="90000" tIns="54000" rIns="90000" bIns="54000" anchor="ctr"/>
          <a:lstStyle>
            <a:lvl1pPr marL="177800" indent="-1778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363538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20725" indent="-1778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076325" indent="-176213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430338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8875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3447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019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2591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50000"/>
              </a:spcBef>
              <a:buFontTx/>
              <a:buNone/>
            </a:pPr>
            <a:r>
              <a:rPr kumimoji="0" lang="en-US" altLang="ko-KR" sz="800" b="1" dirty="0">
                <a:solidFill>
                  <a:schemeClr val="bg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6" name="Oval 177"/>
          <p:cNvSpPr>
            <a:spLocks noChangeArrowheads="1"/>
          </p:cNvSpPr>
          <p:nvPr/>
        </p:nvSpPr>
        <p:spPr bwMode="gray">
          <a:xfrm>
            <a:off x="3574850" y="5961786"/>
            <a:ext cx="215900" cy="2159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lIns="90000" tIns="54000" rIns="90000" bIns="54000" anchor="ctr"/>
          <a:lstStyle>
            <a:lvl1pPr marL="177800" indent="-1778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363538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20725" indent="-1778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076325" indent="-176213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430338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8875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3447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019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2591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50000"/>
              </a:spcBef>
              <a:buFontTx/>
              <a:buNone/>
            </a:pPr>
            <a:r>
              <a:rPr kumimoji="0" lang="en-US" altLang="ko-KR" sz="800" b="1" dirty="0">
                <a:solidFill>
                  <a:schemeClr val="bg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9475500" y="1359478"/>
            <a:ext cx="1943100" cy="532765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90000" tIns="54000" rIns="90000" bIns="54000"/>
          <a:lstStyle/>
          <a:p>
            <a:pPr lvl="1" eaLnBrk="1" latin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endParaRPr lang="en-US" altLang="ko-KR" sz="1000" dirty="0">
              <a:latin typeface="Arial" charset="0"/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1000" dirty="0">
                <a:latin typeface="Arial" charset="0"/>
                <a:sym typeface="Wingdings" pitchFamily="2" charset="2"/>
              </a:rPr>
              <a:t> </a:t>
            </a:r>
            <a:r>
              <a:rPr lang="ko-KR" altLang="en-US" sz="1000" dirty="0">
                <a:latin typeface="Arial" charset="0"/>
                <a:sym typeface="Wingdings" pitchFamily="2" charset="2"/>
              </a:rPr>
              <a:t>사용자가 등록한 모든 메모의 내용을 보여준다</a:t>
            </a:r>
            <a:r>
              <a:rPr lang="en-US" altLang="ko-KR" sz="1000" dirty="0">
                <a:latin typeface="Arial" charset="0"/>
                <a:sym typeface="Wingdings" pitchFamily="2" charset="2"/>
              </a:rPr>
              <a:t>.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ko-KR" altLang="en-US" sz="1000" dirty="0">
                <a:latin typeface="Arial" charset="0"/>
                <a:sym typeface="Wingdings" pitchFamily="2" charset="2"/>
              </a:rPr>
              <a:t>① 사용자가 등록한 메모 내용을 보여준다</a:t>
            </a:r>
            <a:r>
              <a:rPr lang="en-US" altLang="ko-KR" sz="1000" dirty="0">
                <a:latin typeface="Arial" charset="0"/>
                <a:sym typeface="Wingdings" pitchFamily="2" charset="2"/>
              </a:rPr>
              <a:t>.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ko-KR" sz="1000" dirty="0">
                <a:latin typeface="Arial" charset="0"/>
                <a:sym typeface="Wingdings" pitchFamily="2" charset="2"/>
              </a:rPr>
              <a:t>② </a:t>
            </a:r>
            <a:r>
              <a:rPr lang="ko-KR" altLang="en-US" sz="1000" dirty="0">
                <a:latin typeface="Arial" charset="0"/>
                <a:sym typeface="Wingdings" pitchFamily="2" charset="2"/>
              </a:rPr>
              <a:t>메모의 개수가 </a:t>
            </a:r>
            <a:r>
              <a:rPr lang="en-US" altLang="ko-KR" sz="1000" dirty="0">
                <a:latin typeface="Arial" charset="0"/>
                <a:sym typeface="Wingdings" pitchFamily="2" charset="2"/>
              </a:rPr>
              <a:t>8</a:t>
            </a:r>
            <a:r>
              <a:rPr lang="ko-KR" altLang="en-US" sz="1000" dirty="0">
                <a:latin typeface="Arial" charset="0"/>
                <a:sym typeface="Wingdings" pitchFamily="2" charset="2"/>
              </a:rPr>
              <a:t>개가 넘을 경우 </a:t>
            </a:r>
            <a:r>
              <a:rPr lang="ko-KR" altLang="en-US" sz="1000" dirty="0" err="1">
                <a:latin typeface="Arial" charset="0"/>
                <a:sym typeface="Wingdings" pitchFamily="2" charset="2"/>
              </a:rPr>
              <a:t>페이지네이션을</a:t>
            </a:r>
            <a:r>
              <a:rPr lang="ko-KR" altLang="en-US" sz="1000" dirty="0">
                <a:latin typeface="Arial" charset="0"/>
                <a:sym typeface="Wingdings" pitchFamily="2" charset="2"/>
              </a:rPr>
              <a:t> 이용하여 이동할 수 있도록 한다</a:t>
            </a:r>
            <a:r>
              <a:rPr lang="en-US" altLang="ko-KR" sz="1000" dirty="0">
                <a:latin typeface="Arial" charset="0"/>
                <a:sym typeface="Wingdings" pitchFamily="2" charset="2"/>
              </a:rPr>
              <a:t>.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ko-KR" sz="1000" dirty="0">
                <a:latin typeface="Arial" charset="0"/>
                <a:sym typeface="Wingdings" pitchFamily="2" charset="2"/>
              </a:rPr>
              <a:t>③ </a:t>
            </a:r>
            <a:r>
              <a:rPr lang="ko-KR" altLang="en-US" sz="1000" dirty="0">
                <a:latin typeface="Arial" charset="0"/>
              </a:rPr>
              <a:t>메모 내용으로 검색한다</a:t>
            </a:r>
            <a:r>
              <a:rPr lang="en-US" altLang="ko-KR" sz="1000" dirty="0">
                <a:latin typeface="Arial" charset="0"/>
              </a:rPr>
              <a:t>.</a:t>
            </a:r>
            <a:endParaRPr lang="en-US" altLang="ko-KR" sz="1000" dirty="0"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en-US" altLang="ko-KR" sz="1000" dirty="0">
              <a:latin typeface="Arial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9475500" y="1139826"/>
            <a:ext cx="1943100" cy="287338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54000" rIns="90000" bIns="54000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ko-KR" altLang="en-US" sz="1100" b="1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화면설명</a:t>
            </a:r>
          </a:p>
        </p:txBody>
      </p:sp>
    </p:spTree>
    <p:extLst>
      <p:ext uri="{BB962C8B-B14F-4D97-AF65-F5344CB8AC3E}">
        <p14:creationId xmlns:p14="http://schemas.microsoft.com/office/powerpoint/2010/main" val="506139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745198" y="1139826"/>
            <a:ext cx="8730302" cy="5547302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lIns="90000" tIns="54000" rIns="90000" bIns="54000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Char char="v"/>
            </a:pPr>
            <a:endParaRPr lang="ko-KR" altLang="ko-KR" sz="1000"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10" y="1510252"/>
            <a:ext cx="8509970" cy="487218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87" y="1486498"/>
            <a:ext cx="8120453" cy="4919690"/>
          </a:xfrm>
          <a:prstGeom prst="rect">
            <a:avLst/>
          </a:prstGeom>
        </p:spPr>
      </p:pic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" y="99147"/>
            <a:ext cx="89154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1"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[A-MEMO-05] </a:t>
            </a:r>
            <a:r>
              <a:rPr kumimoji="1" lang="ko-KR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중요 메모 화면</a:t>
            </a:r>
            <a:endParaRPr lang="ko-KR" altLang="en-US" i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9" name="Group 3"/>
          <p:cNvGraphicFramePr>
            <a:graphicFrameLocks noGrp="1"/>
          </p:cNvGraphicFramePr>
          <p:nvPr/>
        </p:nvGraphicFramePr>
        <p:xfrm>
          <a:off x="9253827" y="424584"/>
          <a:ext cx="2492375" cy="492126"/>
        </p:xfrm>
        <a:graphic>
          <a:graphicData uri="http://schemas.openxmlformats.org/drawingml/2006/table">
            <a:tbl>
              <a:tblPr/>
              <a:tblGrid>
                <a:gridCol w="868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4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606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1pPr>
                      <a:lvl2pPr marL="190500" algn="l" eaLnBrk="0" hangingPunct="0">
                        <a:spcBef>
                          <a:spcPct val="20000"/>
                        </a:spcBef>
                        <a:buFont typeface="Webdings" pitchFamily="18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2pPr>
                      <a:lvl3pPr marL="566738" algn="l" eaLnBrk="0" hangingPunct="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3pPr>
                      <a:lvl4pPr marL="1182688" algn="l" eaLnBrk="0" hangingPunct="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4pPr>
                      <a:lvl5pPr marL="1543050" algn="l" eaLnBrk="0" hangingPunct="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  <a:cs typeface="Arial" charset="0"/>
                        </a:rPr>
                        <a:t>작성자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1pPr>
                      <a:lvl2pPr marL="190500" algn="l" eaLnBrk="0" hangingPunct="0">
                        <a:spcBef>
                          <a:spcPct val="20000"/>
                        </a:spcBef>
                        <a:buFont typeface="Webdings" pitchFamily="18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2pPr>
                      <a:lvl3pPr marL="566738" algn="l" eaLnBrk="0" hangingPunct="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3pPr>
                      <a:lvl4pPr marL="1182688" algn="l" eaLnBrk="0" hangingPunct="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4pPr>
                      <a:lvl5pPr marL="1543050" algn="l" eaLnBrk="0" hangingPunct="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  <a:cs typeface="Arial" charset="0"/>
                        </a:rPr>
                        <a:t>윤현중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  <a:cs typeface="Arial" charset="0"/>
                      </a:endParaRP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6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1pPr>
                      <a:lvl2pPr marL="190500" algn="l" eaLnBrk="0" hangingPunct="0">
                        <a:spcBef>
                          <a:spcPct val="20000"/>
                        </a:spcBef>
                        <a:buFont typeface="Webdings" pitchFamily="18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2pPr>
                      <a:lvl3pPr marL="566738" algn="l" eaLnBrk="0" hangingPunct="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3pPr>
                      <a:lvl4pPr marL="1182688" algn="l" eaLnBrk="0" hangingPunct="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4pPr>
                      <a:lvl5pPr marL="1543050" algn="l" eaLnBrk="0" hangingPunct="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  <a:cs typeface="Arial" charset="0"/>
                        </a:rPr>
                        <a:t>작성일자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1pPr>
                      <a:lvl2pPr marL="190500" algn="l" eaLnBrk="0" hangingPunct="0">
                        <a:spcBef>
                          <a:spcPct val="20000"/>
                        </a:spcBef>
                        <a:buFont typeface="Webdings" pitchFamily="18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2pPr>
                      <a:lvl3pPr marL="566738" algn="l" eaLnBrk="0" hangingPunct="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3pPr>
                      <a:lvl4pPr marL="1182688" algn="l" eaLnBrk="0" hangingPunct="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4pPr>
                      <a:lvl5pPr marL="1543050" algn="l" eaLnBrk="0" hangingPunct="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  <a:cs typeface="Arial" charset="0"/>
                        </a:rPr>
                        <a:t>2016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  <a:cs typeface="Arial" charset="0"/>
                        </a:rPr>
                        <a:t>년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  <a:cs typeface="Arial" charset="0"/>
                        </a:rPr>
                        <a:t>10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  <a:cs typeface="Arial" charset="0"/>
                        </a:rPr>
                        <a:t>월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  <a:cs typeface="Arial" charset="0"/>
                        </a:rPr>
                        <a:t>28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  <a:cs typeface="Arial" charset="0"/>
                        </a:rPr>
                        <a:t>일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Oval 177"/>
          <p:cNvSpPr>
            <a:spLocks noChangeArrowheads="1"/>
          </p:cNvSpPr>
          <p:nvPr/>
        </p:nvSpPr>
        <p:spPr bwMode="gray">
          <a:xfrm>
            <a:off x="939787" y="1941081"/>
            <a:ext cx="215900" cy="2159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lIns="90000" tIns="54000" rIns="90000" bIns="54000" anchor="ctr"/>
          <a:lstStyle>
            <a:lvl1pPr marL="177800" indent="-1778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363538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20725" indent="-1778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076325" indent="-176213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430338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8875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3447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019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2591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50000"/>
              </a:spcBef>
              <a:buFontTx/>
              <a:buNone/>
            </a:pPr>
            <a:r>
              <a:rPr kumimoji="0" lang="en-US" altLang="ko-KR" sz="800" b="1" dirty="0">
                <a:solidFill>
                  <a:schemeClr val="bg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5" name="Oval 177"/>
          <p:cNvSpPr>
            <a:spLocks noChangeArrowheads="1"/>
          </p:cNvSpPr>
          <p:nvPr/>
        </p:nvSpPr>
        <p:spPr bwMode="gray">
          <a:xfrm>
            <a:off x="4540250" y="4300815"/>
            <a:ext cx="215900" cy="2159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lIns="90000" tIns="54000" rIns="90000" bIns="54000" anchor="ctr"/>
          <a:lstStyle>
            <a:lvl1pPr marL="177800" indent="-1778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363538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20725" indent="-1778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076325" indent="-176213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430338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8875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3447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019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2591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50000"/>
              </a:spcBef>
              <a:buFontTx/>
              <a:buNone/>
            </a:pPr>
            <a:r>
              <a:rPr kumimoji="0" lang="en-US" altLang="ko-KR" sz="800" b="1" dirty="0">
                <a:solidFill>
                  <a:schemeClr val="bg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6" name="Oval 177"/>
          <p:cNvSpPr>
            <a:spLocks noChangeArrowheads="1"/>
          </p:cNvSpPr>
          <p:nvPr/>
        </p:nvSpPr>
        <p:spPr bwMode="gray">
          <a:xfrm>
            <a:off x="3787286" y="4687168"/>
            <a:ext cx="215900" cy="2159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lIns="90000" tIns="54000" rIns="90000" bIns="54000" anchor="ctr"/>
          <a:lstStyle>
            <a:lvl1pPr marL="177800" indent="-1778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363538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20725" indent="-1778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076325" indent="-176213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430338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8875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3447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019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2591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50000"/>
              </a:spcBef>
              <a:buFontTx/>
              <a:buNone/>
            </a:pPr>
            <a:r>
              <a:rPr kumimoji="0" lang="en-US" altLang="ko-KR" sz="800" b="1" dirty="0">
                <a:solidFill>
                  <a:schemeClr val="bg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9475500" y="1359478"/>
            <a:ext cx="1943100" cy="532765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90000" tIns="54000" rIns="90000" bIns="54000"/>
          <a:lstStyle/>
          <a:p>
            <a:pPr lvl="1" eaLnBrk="1" latin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endParaRPr lang="en-US" altLang="ko-KR" sz="1000" dirty="0">
              <a:latin typeface="Arial" charset="0"/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1000" dirty="0">
                <a:latin typeface="Arial" charset="0"/>
                <a:sym typeface="Wingdings" pitchFamily="2" charset="2"/>
              </a:rPr>
              <a:t> </a:t>
            </a:r>
            <a:r>
              <a:rPr lang="ko-KR" altLang="en-US" sz="1000" dirty="0">
                <a:latin typeface="Arial" charset="0"/>
                <a:sym typeface="Wingdings" pitchFamily="2" charset="2"/>
              </a:rPr>
              <a:t>사용자의 중요 메모를 보여주는 부분</a:t>
            </a:r>
            <a:endParaRPr lang="en-US" altLang="ko-KR" sz="1000" dirty="0">
              <a:latin typeface="Arial" charset="0"/>
              <a:sym typeface="Wingdings" pitchFamily="2" charset="2"/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ko-KR" altLang="en-US" sz="1000" dirty="0">
                <a:latin typeface="Arial" charset="0"/>
                <a:sym typeface="Wingdings" pitchFamily="2" charset="2"/>
              </a:rPr>
              <a:t>① 사용자가 등록한 메모 중 중요 메모로 선택한 메모의 내용을 보여준다</a:t>
            </a:r>
            <a:r>
              <a:rPr lang="en-US" altLang="ko-KR" sz="1000" dirty="0">
                <a:latin typeface="Arial" charset="0"/>
                <a:sym typeface="Wingdings" pitchFamily="2" charset="2"/>
              </a:rPr>
              <a:t>.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ko-KR" sz="1000" dirty="0">
                <a:latin typeface="Arial" charset="0"/>
                <a:sym typeface="Wingdings" pitchFamily="2" charset="2"/>
              </a:rPr>
              <a:t>② </a:t>
            </a:r>
            <a:r>
              <a:rPr lang="ko-KR" altLang="en-US" sz="1000" dirty="0">
                <a:latin typeface="Arial" charset="0"/>
                <a:sym typeface="Wingdings" pitchFamily="2" charset="2"/>
              </a:rPr>
              <a:t>메모의 개수가 </a:t>
            </a:r>
            <a:r>
              <a:rPr lang="en-US" altLang="ko-KR" sz="1000" dirty="0">
                <a:latin typeface="Arial" charset="0"/>
                <a:sym typeface="Wingdings" pitchFamily="2" charset="2"/>
              </a:rPr>
              <a:t>8</a:t>
            </a:r>
            <a:r>
              <a:rPr lang="ko-KR" altLang="en-US" sz="1000" dirty="0">
                <a:latin typeface="Arial" charset="0"/>
                <a:sym typeface="Wingdings" pitchFamily="2" charset="2"/>
              </a:rPr>
              <a:t>개가 넘을 경우 </a:t>
            </a:r>
            <a:r>
              <a:rPr lang="ko-KR" altLang="en-US" sz="1000" dirty="0" err="1">
                <a:latin typeface="Arial" charset="0"/>
                <a:sym typeface="Wingdings" pitchFamily="2" charset="2"/>
              </a:rPr>
              <a:t>페이지네이션을</a:t>
            </a:r>
            <a:r>
              <a:rPr lang="ko-KR" altLang="en-US" sz="1000" dirty="0">
                <a:latin typeface="Arial" charset="0"/>
                <a:sym typeface="Wingdings" pitchFamily="2" charset="2"/>
              </a:rPr>
              <a:t> 이용하여 이동할 수 있도록 한다</a:t>
            </a:r>
            <a:r>
              <a:rPr lang="en-US" altLang="ko-KR" sz="1000" dirty="0">
                <a:latin typeface="Arial" charset="0"/>
                <a:sym typeface="Wingdings" pitchFamily="2" charset="2"/>
              </a:rPr>
              <a:t>.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ko-KR" sz="1000" dirty="0">
                <a:latin typeface="Arial" charset="0"/>
                <a:sym typeface="Wingdings" pitchFamily="2" charset="2"/>
              </a:rPr>
              <a:t>③ </a:t>
            </a:r>
            <a:r>
              <a:rPr lang="ko-KR" altLang="en-US" sz="1000" dirty="0">
                <a:latin typeface="Arial" charset="0"/>
              </a:rPr>
              <a:t>메모 내용으로 검색한다</a:t>
            </a:r>
            <a:r>
              <a:rPr lang="en-US" altLang="ko-KR" sz="1000" dirty="0">
                <a:latin typeface="Arial" charset="0"/>
              </a:rPr>
              <a:t>.</a:t>
            </a:r>
            <a:endParaRPr lang="en-US" altLang="ko-KR" sz="1000" dirty="0"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en-US" altLang="ko-KR" sz="1000" dirty="0">
              <a:latin typeface="Arial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9475500" y="1139826"/>
            <a:ext cx="1943100" cy="287338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54000" rIns="90000" bIns="54000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ko-KR" altLang="en-US" sz="1100" b="1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화면설명</a:t>
            </a:r>
          </a:p>
        </p:txBody>
      </p:sp>
    </p:spTree>
    <p:extLst>
      <p:ext uri="{BB962C8B-B14F-4D97-AF65-F5344CB8AC3E}">
        <p14:creationId xmlns:p14="http://schemas.microsoft.com/office/powerpoint/2010/main" val="4193674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745198" y="1139826"/>
            <a:ext cx="8730302" cy="5547302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lIns="90000" tIns="54000" rIns="90000" bIns="54000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Char char="v"/>
            </a:pPr>
            <a:endParaRPr lang="ko-KR" altLang="ko-KR" sz="1000"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859" y="1716812"/>
            <a:ext cx="8221192" cy="3649516"/>
          </a:xfrm>
          <a:prstGeom prst="rect">
            <a:avLst/>
          </a:prstGeom>
        </p:spPr>
      </p:pic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" y="99147"/>
            <a:ext cx="89154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1"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[A-MEMO-06] </a:t>
            </a:r>
            <a:r>
              <a:rPr kumimoji="1" lang="ko-KR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폴더 메모 화면</a:t>
            </a:r>
            <a:endParaRPr lang="ko-KR" altLang="en-US" i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9" name="Group 3"/>
          <p:cNvGraphicFramePr>
            <a:graphicFrameLocks noGrp="1"/>
          </p:cNvGraphicFramePr>
          <p:nvPr/>
        </p:nvGraphicFramePr>
        <p:xfrm>
          <a:off x="9253827" y="424584"/>
          <a:ext cx="2492375" cy="492126"/>
        </p:xfrm>
        <a:graphic>
          <a:graphicData uri="http://schemas.openxmlformats.org/drawingml/2006/table">
            <a:tbl>
              <a:tblPr/>
              <a:tblGrid>
                <a:gridCol w="868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4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606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1pPr>
                      <a:lvl2pPr marL="190500" algn="l" eaLnBrk="0" hangingPunct="0">
                        <a:spcBef>
                          <a:spcPct val="20000"/>
                        </a:spcBef>
                        <a:buFont typeface="Webdings" pitchFamily="18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2pPr>
                      <a:lvl3pPr marL="566738" algn="l" eaLnBrk="0" hangingPunct="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3pPr>
                      <a:lvl4pPr marL="1182688" algn="l" eaLnBrk="0" hangingPunct="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4pPr>
                      <a:lvl5pPr marL="1543050" algn="l" eaLnBrk="0" hangingPunct="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  <a:cs typeface="Arial" charset="0"/>
                        </a:rPr>
                        <a:t>작성자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1pPr>
                      <a:lvl2pPr marL="190500" algn="l" eaLnBrk="0" hangingPunct="0">
                        <a:spcBef>
                          <a:spcPct val="20000"/>
                        </a:spcBef>
                        <a:buFont typeface="Webdings" pitchFamily="18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2pPr>
                      <a:lvl3pPr marL="566738" algn="l" eaLnBrk="0" hangingPunct="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3pPr>
                      <a:lvl4pPr marL="1182688" algn="l" eaLnBrk="0" hangingPunct="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4pPr>
                      <a:lvl5pPr marL="1543050" algn="l" eaLnBrk="0" hangingPunct="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  <a:cs typeface="Arial" charset="0"/>
                        </a:rPr>
                        <a:t>윤현중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  <a:cs typeface="Arial" charset="0"/>
                      </a:endParaRP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6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1pPr>
                      <a:lvl2pPr marL="190500" algn="l" eaLnBrk="0" hangingPunct="0">
                        <a:spcBef>
                          <a:spcPct val="20000"/>
                        </a:spcBef>
                        <a:buFont typeface="Webdings" pitchFamily="18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2pPr>
                      <a:lvl3pPr marL="566738" algn="l" eaLnBrk="0" hangingPunct="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3pPr>
                      <a:lvl4pPr marL="1182688" algn="l" eaLnBrk="0" hangingPunct="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4pPr>
                      <a:lvl5pPr marL="1543050" algn="l" eaLnBrk="0" hangingPunct="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  <a:cs typeface="Arial" charset="0"/>
                        </a:rPr>
                        <a:t>작성일자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1pPr>
                      <a:lvl2pPr marL="190500" algn="l" eaLnBrk="0" hangingPunct="0">
                        <a:spcBef>
                          <a:spcPct val="20000"/>
                        </a:spcBef>
                        <a:buFont typeface="Webdings" pitchFamily="18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2pPr>
                      <a:lvl3pPr marL="566738" algn="l" eaLnBrk="0" hangingPunct="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3pPr>
                      <a:lvl4pPr marL="1182688" algn="l" eaLnBrk="0" hangingPunct="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4pPr>
                      <a:lvl5pPr marL="1543050" algn="l" eaLnBrk="0" hangingPunct="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  <a:cs typeface="Arial" charset="0"/>
                        </a:rPr>
                        <a:t>2016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  <a:cs typeface="Arial" charset="0"/>
                        </a:rPr>
                        <a:t>년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  <a:cs typeface="Arial" charset="0"/>
                        </a:rPr>
                        <a:t>10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  <a:cs typeface="Arial" charset="0"/>
                        </a:rPr>
                        <a:t>월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  <a:cs typeface="Arial" charset="0"/>
                        </a:rPr>
                        <a:t>28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  <a:cs typeface="Arial" charset="0"/>
                        </a:rPr>
                        <a:t>일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Oval 177"/>
          <p:cNvSpPr>
            <a:spLocks noChangeArrowheads="1"/>
          </p:cNvSpPr>
          <p:nvPr/>
        </p:nvSpPr>
        <p:spPr bwMode="gray">
          <a:xfrm>
            <a:off x="930859" y="2174876"/>
            <a:ext cx="215900" cy="2159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lIns="90000" tIns="54000" rIns="90000" bIns="54000" anchor="ctr"/>
          <a:lstStyle>
            <a:lvl1pPr marL="177800" indent="-1778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363538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20725" indent="-1778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076325" indent="-176213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430338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8875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3447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019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2591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50000"/>
              </a:spcBef>
              <a:buFontTx/>
              <a:buNone/>
            </a:pPr>
            <a:r>
              <a:rPr kumimoji="0" lang="en-US" altLang="ko-KR" sz="800" b="1" dirty="0">
                <a:solidFill>
                  <a:schemeClr val="bg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5" name="Oval 177"/>
          <p:cNvSpPr>
            <a:spLocks noChangeArrowheads="1"/>
          </p:cNvSpPr>
          <p:nvPr/>
        </p:nvSpPr>
        <p:spPr bwMode="gray">
          <a:xfrm>
            <a:off x="4300105" y="4402415"/>
            <a:ext cx="215900" cy="2159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lIns="90000" tIns="54000" rIns="90000" bIns="54000" anchor="ctr"/>
          <a:lstStyle>
            <a:lvl1pPr marL="177800" indent="-1778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363538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20725" indent="-1778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076325" indent="-176213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430338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8875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3447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019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2591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50000"/>
              </a:spcBef>
              <a:buFontTx/>
              <a:buNone/>
            </a:pPr>
            <a:r>
              <a:rPr kumimoji="0" lang="en-US" altLang="ko-KR" sz="800" b="1" dirty="0">
                <a:solidFill>
                  <a:schemeClr val="bg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6" name="Oval 177"/>
          <p:cNvSpPr>
            <a:spLocks noChangeArrowheads="1"/>
          </p:cNvSpPr>
          <p:nvPr/>
        </p:nvSpPr>
        <p:spPr bwMode="gray">
          <a:xfrm>
            <a:off x="3621031" y="4751823"/>
            <a:ext cx="215900" cy="2159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lIns="90000" tIns="54000" rIns="90000" bIns="54000" anchor="ctr"/>
          <a:lstStyle>
            <a:lvl1pPr marL="177800" indent="-1778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363538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20725" indent="-1778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076325" indent="-176213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430338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8875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3447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019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2591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50000"/>
              </a:spcBef>
              <a:buFontTx/>
              <a:buNone/>
            </a:pPr>
            <a:r>
              <a:rPr kumimoji="0" lang="en-US" altLang="ko-KR" sz="800" b="1" dirty="0">
                <a:solidFill>
                  <a:schemeClr val="bg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9475500" y="1359478"/>
            <a:ext cx="1943100" cy="532765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90000" tIns="54000" rIns="90000" bIns="54000"/>
          <a:lstStyle/>
          <a:p>
            <a:pPr lvl="1" eaLnBrk="1" latin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endParaRPr lang="en-US" altLang="ko-KR" sz="1000" dirty="0">
              <a:latin typeface="Arial" charset="0"/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1000" dirty="0">
                <a:latin typeface="Arial" charset="0"/>
                <a:sym typeface="Wingdings" pitchFamily="2" charset="2"/>
              </a:rPr>
              <a:t> </a:t>
            </a:r>
            <a:r>
              <a:rPr lang="ko-KR" altLang="en-US" sz="1000" dirty="0">
                <a:latin typeface="Arial" charset="0"/>
                <a:sym typeface="Wingdings" pitchFamily="2" charset="2"/>
              </a:rPr>
              <a:t>사용자가 폴더에 분류한 메모를 보여주는 부분</a:t>
            </a:r>
            <a:endParaRPr lang="en-US" altLang="ko-KR" sz="1000" dirty="0">
              <a:latin typeface="Arial" charset="0"/>
              <a:sym typeface="Wingdings" pitchFamily="2" charset="2"/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ko-KR" altLang="en-US" sz="1000" dirty="0">
                <a:latin typeface="Arial" charset="0"/>
                <a:sym typeface="Wingdings" pitchFamily="2" charset="2"/>
              </a:rPr>
              <a:t>① 사용자가 등록한 메모 중 특정 폴더에 작성한 메모를 보여준다</a:t>
            </a:r>
            <a:r>
              <a:rPr lang="en-US" altLang="ko-KR" sz="1000" dirty="0">
                <a:latin typeface="Arial" charset="0"/>
                <a:sym typeface="Wingdings" pitchFamily="2" charset="2"/>
              </a:rPr>
              <a:t>.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ko-KR" sz="1000" dirty="0">
                <a:latin typeface="Arial" charset="0"/>
                <a:sym typeface="Wingdings" pitchFamily="2" charset="2"/>
              </a:rPr>
              <a:t>② </a:t>
            </a:r>
            <a:r>
              <a:rPr lang="ko-KR" altLang="en-US" sz="1000" dirty="0">
                <a:latin typeface="Arial" charset="0"/>
                <a:sym typeface="Wingdings" pitchFamily="2" charset="2"/>
              </a:rPr>
              <a:t>메모의 개수가 </a:t>
            </a:r>
            <a:r>
              <a:rPr lang="en-US" altLang="ko-KR" sz="1000" dirty="0">
                <a:latin typeface="Arial" charset="0"/>
                <a:sym typeface="Wingdings" pitchFamily="2" charset="2"/>
              </a:rPr>
              <a:t>8</a:t>
            </a:r>
            <a:r>
              <a:rPr lang="ko-KR" altLang="en-US" sz="1000" dirty="0">
                <a:latin typeface="Arial" charset="0"/>
                <a:sym typeface="Wingdings" pitchFamily="2" charset="2"/>
              </a:rPr>
              <a:t>개가 넘을 경우 </a:t>
            </a:r>
            <a:r>
              <a:rPr lang="ko-KR" altLang="en-US" sz="1000" dirty="0" err="1">
                <a:latin typeface="Arial" charset="0"/>
                <a:sym typeface="Wingdings" pitchFamily="2" charset="2"/>
              </a:rPr>
              <a:t>페이지네이션을</a:t>
            </a:r>
            <a:r>
              <a:rPr lang="ko-KR" altLang="en-US" sz="1000" dirty="0">
                <a:latin typeface="Arial" charset="0"/>
                <a:sym typeface="Wingdings" pitchFamily="2" charset="2"/>
              </a:rPr>
              <a:t> 이용하여 이동할 수 있도록 한다</a:t>
            </a:r>
            <a:r>
              <a:rPr lang="en-US" altLang="ko-KR" sz="1000" dirty="0">
                <a:latin typeface="Arial" charset="0"/>
                <a:sym typeface="Wingdings" pitchFamily="2" charset="2"/>
              </a:rPr>
              <a:t>.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ko-KR" sz="1000" dirty="0">
                <a:latin typeface="Arial" charset="0"/>
                <a:sym typeface="Wingdings" pitchFamily="2" charset="2"/>
              </a:rPr>
              <a:t>③ </a:t>
            </a:r>
            <a:r>
              <a:rPr lang="ko-KR" altLang="en-US" sz="1000" dirty="0">
                <a:latin typeface="Arial" charset="0"/>
              </a:rPr>
              <a:t>메모 내용으로 검색한다</a:t>
            </a:r>
            <a:r>
              <a:rPr lang="en-US" altLang="ko-KR" sz="1000" dirty="0">
                <a:latin typeface="Arial" charset="0"/>
              </a:rPr>
              <a:t>.</a:t>
            </a:r>
            <a:endParaRPr lang="en-US" altLang="ko-KR" sz="1000" dirty="0"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en-US" altLang="ko-KR" sz="1000" dirty="0">
              <a:latin typeface="Arial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9475500" y="1139826"/>
            <a:ext cx="1943100" cy="287338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54000" rIns="90000" bIns="54000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ko-KR" altLang="en-US" sz="1100" b="1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화면설명</a:t>
            </a:r>
          </a:p>
        </p:txBody>
      </p:sp>
    </p:spTree>
    <p:extLst>
      <p:ext uri="{BB962C8B-B14F-4D97-AF65-F5344CB8AC3E}">
        <p14:creationId xmlns:p14="http://schemas.microsoft.com/office/powerpoint/2010/main" val="2494083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745198" y="1139826"/>
            <a:ext cx="8730302" cy="5547302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lIns="90000" tIns="54000" rIns="90000" bIns="54000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Char char="v"/>
            </a:pPr>
            <a:endParaRPr lang="ko-KR" altLang="ko-KR" sz="1000"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704" y="1396557"/>
            <a:ext cx="6874859" cy="5136160"/>
          </a:xfrm>
          <a:prstGeom prst="rect">
            <a:avLst/>
          </a:prstGeom>
        </p:spPr>
      </p:pic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" y="99147"/>
            <a:ext cx="89154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1"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[A-MEMO-07] </a:t>
            </a:r>
            <a:r>
              <a:rPr kumimoji="1" lang="ko-KR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마이페이지</a:t>
            </a:r>
            <a:endParaRPr lang="ko-KR" altLang="en-US" i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9" name="Group 3"/>
          <p:cNvGraphicFramePr>
            <a:graphicFrameLocks noGrp="1"/>
          </p:cNvGraphicFramePr>
          <p:nvPr/>
        </p:nvGraphicFramePr>
        <p:xfrm>
          <a:off x="9253827" y="424584"/>
          <a:ext cx="2492375" cy="492126"/>
        </p:xfrm>
        <a:graphic>
          <a:graphicData uri="http://schemas.openxmlformats.org/drawingml/2006/table">
            <a:tbl>
              <a:tblPr/>
              <a:tblGrid>
                <a:gridCol w="868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4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606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1pPr>
                      <a:lvl2pPr marL="190500" algn="l" eaLnBrk="0" hangingPunct="0">
                        <a:spcBef>
                          <a:spcPct val="20000"/>
                        </a:spcBef>
                        <a:buFont typeface="Webdings" pitchFamily="18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2pPr>
                      <a:lvl3pPr marL="566738" algn="l" eaLnBrk="0" hangingPunct="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3pPr>
                      <a:lvl4pPr marL="1182688" algn="l" eaLnBrk="0" hangingPunct="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4pPr>
                      <a:lvl5pPr marL="1543050" algn="l" eaLnBrk="0" hangingPunct="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  <a:cs typeface="Arial" charset="0"/>
                        </a:rPr>
                        <a:t>작성자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1pPr>
                      <a:lvl2pPr marL="190500" algn="l" eaLnBrk="0" hangingPunct="0">
                        <a:spcBef>
                          <a:spcPct val="20000"/>
                        </a:spcBef>
                        <a:buFont typeface="Webdings" pitchFamily="18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2pPr>
                      <a:lvl3pPr marL="566738" algn="l" eaLnBrk="0" hangingPunct="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3pPr>
                      <a:lvl4pPr marL="1182688" algn="l" eaLnBrk="0" hangingPunct="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4pPr>
                      <a:lvl5pPr marL="1543050" algn="l" eaLnBrk="0" hangingPunct="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  <a:cs typeface="Arial" charset="0"/>
                        </a:rPr>
                        <a:t>윤현중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  <a:cs typeface="Arial" charset="0"/>
                      </a:endParaRP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6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1pPr>
                      <a:lvl2pPr marL="190500" algn="l" eaLnBrk="0" hangingPunct="0">
                        <a:spcBef>
                          <a:spcPct val="20000"/>
                        </a:spcBef>
                        <a:buFont typeface="Webdings" pitchFamily="18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2pPr>
                      <a:lvl3pPr marL="566738" algn="l" eaLnBrk="0" hangingPunct="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3pPr>
                      <a:lvl4pPr marL="1182688" algn="l" eaLnBrk="0" hangingPunct="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4pPr>
                      <a:lvl5pPr marL="1543050" algn="l" eaLnBrk="0" hangingPunct="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  <a:cs typeface="Arial" charset="0"/>
                        </a:rPr>
                        <a:t>작성일자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1pPr>
                      <a:lvl2pPr marL="190500" algn="l" eaLnBrk="0" hangingPunct="0">
                        <a:spcBef>
                          <a:spcPct val="20000"/>
                        </a:spcBef>
                        <a:buFont typeface="Webdings" pitchFamily="18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2pPr>
                      <a:lvl3pPr marL="566738" algn="l" eaLnBrk="0" hangingPunct="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3pPr>
                      <a:lvl4pPr marL="1182688" algn="l" eaLnBrk="0" hangingPunct="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4pPr>
                      <a:lvl5pPr marL="1543050" algn="l" eaLnBrk="0" hangingPunct="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  <a:cs typeface="Arial" charset="0"/>
                        </a:rPr>
                        <a:t>2016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  <a:cs typeface="Arial" charset="0"/>
                        </a:rPr>
                        <a:t>년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  <a:cs typeface="Arial" charset="0"/>
                        </a:rPr>
                        <a:t>10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  <a:cs typeface="Arial" charset="0"/>
                        </a:rPr>
                        <a:t>월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  <a:cs typeface="Arial" charset="0"/>
                        </a:rPr>
                        <a:t>28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  <a:cs typeface="Arial" charset="0"/>
                        </a:rPr>
                        <a:t>일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Oval 177"/>
          <p:cNvSpPr>
            <a:spLocks noChangeArrowheads="1"/>
          </p:cNvSpPr>
          <p:nvPr/>
        </p:nvSpPr>
        <p:spPr bwMode="gray">
          <a:xfrm>
            <a:off x="1786985" y="2758136"/>
            <a:ext cx="215900" cy="2159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lIns="90000" tIns="54000" rIns="90000" bIns="54000" anchor="ctr"/>
          <a:lstStyle>
            <a:lvl1pPr marL="177800" indent="-1778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363538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20725" indent="-1778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076325" indent="-176213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430338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8875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3447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019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2591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50000"/>
              </a:spcBef>
              <a:buFontTx/>
              <a:buNone/>
            </a:pPr>
            <a:r>
              <a:rPr kumimoji="0" lang="en-US" altLang="ko-KR" sz="800" b="1" dirty="0">
                <a:solidFill>
                  <a:schemeClr val="bg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5" name="Oval 177"/>
          <p:cNvSpPr>
            <a:spLocks noChangeArrowheads="1"/>
          </p:cNvSpPr>
          <p:nvPr/>
        </p:nvSpPr>
        <p:spPr bwMode="gray">
          <a:xfrm>
            <a:off x="1786985" y="3298752"/>
            <a:ext cx="215900" cy="2159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lIns="90000" tIns="54000" rIns="90000" bIns="54000" anchor="ctr"/>
          <a:lstStyle>
            <a:lvl1pPr marL="177800" indent="-1778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363538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20725" indent="-1778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076325" indent="-176213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430338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8875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3447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019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2591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50000"/>
              </a:spcBef>
              <a:buFontTx/>
              <a:buNone/>
            </a:pPr>
            <a:r>
              <a:rPr kumimoji="0" lang="en-US" altLang="ko-KR" sz="800" b="1" dirty="0">
                <a:solidFill>
                  <a:schemeClr val="bg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6" name="Oval 177"/>
          <p:cNvSpPr>
            <a:spLocks noChangeArrowheads="1"/>
          </p:cNvSpPr>
          <p:nvPr/>
        </p:nvSpPr>
        <p:spPr bwMode="gray">
          <a:xfrm>
            <a:off x="1786985" y="3737768"/>
            <a:ext cx="215900" cy="2159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lIns="90000" tIns="54000" rIns="90000" bIns="54000" anchor="ctr"/>
          <a:lstStyle>
            <a:lvl1pPr marL="177800" indent="-1778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363538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20725" indent="-1778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076325" indent="-176213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430338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8875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3447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019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2591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50000"/>
              </a:spcBef>
              <a:buFontTx/>
              <a:buNone/>
            </a:pPr>
            <a:r>
              <a:rPr kumimoji="0" lang="en-US" altLang="ko-KR" sz="800" b="1" dirty="0">
                <a:solidFill>
                  <a:schemeClr val="bg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7" name="Oval 177"/>
          <p:cNvSpPr>
            <a:spLocks noChangeArrowheads="1"/>
          </p:cNvSpPr>
          <p:nvPr/>
        </p:nvSpPr>
        <p:spPr bwMode="gray">
          <a:xfrm>
            <a:off x="1786985" y="4227665"/>
            <a:ext cx="215900" cy="2159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lIns="90000" tIns="54000" rIns="90000" bIns="54000" anchor="ctr"/>
          <a:lstStyle>
            <a:lvl1pPr marL="177800" indent="-1778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363538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20725" indent="-1778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076325" indent="-176213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430338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8875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3447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019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2591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50000"/>
              </a:spcBef>
              <a:buFontTx/>
              <a:buNone/>
            </a:pPr>
            <a:r>
              <a:rPr kumimoji="0" lang="en-US" altLang="ko-KR" sz="800" b="1" dirty="0">
                <a:solidFill>
                  <a:schemeClr val="bg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9475500" y="1359478"/>
            <a:ext cx="1943100" cy="532765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90000" tIns="54000" rIns="90000" bIns="54000"/>
          <a:lstStyle/>
          <a:p>
            <a:pPr lvl="1" eaLnBrk="1" latin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endParaRPr lang="en-US" altLang="ko-KR" sz="1000" dirty="0">
              <a:latin typeface="Arial" charset="0"/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1000" dirty="0">
                <a:latin typeface="Arial" charset="0"/>
                <a:sym typeface="Wingdings" pitchFamily="2" charset="2"/>
              </a:rPr>
              <a:t> </a:t>
            </a:r>
            <a:r>
              <a:rPr lang="ko-KR" altLang="en-US" sz="1000" dirty="0">
                <a:latin typeface="Arial" charset="0"/>
                <a:sym typeface="Wingdings" pitchFamily="2" charset="2"/>
              </a:rPr>
              <a:t>회원의 정보를 수정하기 위한 부분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ko-KR" altLang="en-US" sz="1000" dirty="0">
                <a:latin typeface="Arial" charset="0"/>
                <a:sym typeface="Wingdings" pitchFamily="2" charset="2"/>
              </a:rPr>
              <a:t>① 아이디는 수정하지 못한다</a:t>
            </a:r>
            <a:r>
              <a:rPr lang="en-US" altLang="ko-KR" sz="1000" dirty="0">
                <a:latin typeface="Arial" charset="0"/>
                <a:sym typeface="Wingdings" pitchFamily="2" charset="2"/>
              </a:rPr>
              <a:t>.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ko-KR" sz="1000" dirty="0">
                <a:latin typeface="Arial" charset="0"/>
                <a:sym typeface="Wingdings" pitchFamily="2" charset="2"/>
              </a:rPr>
              <a:t>② </a:t>
            </a:r>
            <a:r>
              <a:rPr lang="ko-KR" altLang="en-US" sz="1000" dirty="0">
                <a:latin typeface="Arial" charset="0"/>
                <a:sym typeface="Wingdings" pitchFamily="2" charset="2"/>
              </a:rPr>
              <a:t>수정할 </a:t>
            </a:r>
            <a:r>
              <a:rPr lang="ko-KR" altLang="en-US" sz="1000" dirty="0">
                <a:latin typeface="Arial" charset="0"/>
              </a:rPr>
              <a:t>비밀번호를 입력한다</a:t>
            </a:r>
            <a:r>
              <a:rPr lang="en-US" altLang="ko-KR" sz="1000" dirty="0">
                <a:latin typeface="Arial" charset="0"/>
              </a:rPr>
              <a:t>.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ko-KR" sz="1000" dirty="0">
                <a:latin typeface="Arial" charset="0"/>
                <a:sym typeface="Wingdings" pitchFamily="2" charset="2"/>
              </a:rPr>
              <a:t>③ </a:t>
            </a:r>
            <a:r>
              <a:rPr lang="ko-KR" altLang="en-US" sz="1000" dirty="0">
                <a:latin typeface="Arial" charset="0"/>
              </a:rPr>
              <a:t>비밀번호를 한번 더 확인한다</a:t>
            </a:r>
            <a:r>
              <a:rPr lang="en-US" altLang="ko-KR" sz="1000" dirty="0">
                <a:latin typeface="Arial" charset="0"/>
              </a:rPr>
              <a:t>.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ko-KR" sz="1000" dirty="0">
                <a:latin typeface="Arial" charset="0"/>
              </a:rPr>
              <a:t>④ </a:t>
            </a:r>
            <a:r>
              <a:rPr lang="ko-KR" altLang="en-US" sz="1000" dirty="0">
                <a:latin typeface="Arial" charset="0"/>
              </a:rPr>
              <a:t>수정할 사용자의 이름을 입력한다</a:t>
            </a:r>
            <a:r>
              <a:rPr lang="en-US" altLang="ko-KR" sz="1000" dirty="0">
                <a:latin typeface="Arial" charset="0"/>
              </a:rPr>
              <a:t>.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ko-KR" altLang="en-US" sz="1000" dirty="0">
                <a:latin typeface="Arial" charset="0"/>
              </a:rPr>
              <a:t>⑤ 버튼 클릭 시</a:t>
            </a:r>
            <a:r>
              <a:rPr lang="en-US" altLang="ko-KR" sz="1000" dirty="0">
                <a:latin typeface="Arial" charset="0"/>
              </a:rPr>
              <a:t>, </a:t>
            </a:r>
            <a:r>
              <a:rPr lang="ko-KR" altLang="en-US" sz="1000" dirty="0">
                <a:latin typeface="Arial" charset="0"/>
              </a:rPr>
              <a:t>입력한 데이터로 수정되며</a:t>
            </a:r>
            <a:r>
              <a:rPr lang="en-US" altLang="ko-KR" sz="1000" dirty="0">
                <a:latin typeface="Arial" charset="0"/>
              </a:rPr>
              <a:t> </a:t>
            </a:r>
            <a:r>
              <a:rPr lang="ko-KR" altLang="en-US" sz="1000" dirty="0">
                <a:latin typeface="Arial" charset="0"/>
              </a:rPr>
              <a:t>이후 </a:t>
            </a:r>
            <a:r>
              <a:rPr lang="en-US" altLang="ko-KR" sz="1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[A-MEMO-00] </a:t>
            </a:r>
            <a:r>
              <a:rPr lang="ko-KR" altLang="en-US" sz="1000" dirty="0">
                <a:latin typeface="Arial" charset="0"/>
              </a:rPr>
              <a:t>로그인 창으로 이동한다</a:t>
            </a:r>
            <a:r>
              <a:rPr lang="en-US" altLang="ko-KR" sz="1000" dirty="0">
                <a:latin typeface="Arial" charset="0"/>
              </a:rPr>
              <a:t>.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ko-KR" altLang="en-US" sz="1000" dirty="0">
                <a:latin typeface="Arial" charset="0"/>
              </a:rPr>
              <a:t>⑥ 입력된 내용을 취소하고</a:t>
            </a:r>
            <a:r>
              <a:rPr lang="en-US" altLang="ko-KR" sz="1000" dirty="0">
                <a:latin typeface="Arial" charset="0"/>
              </a:rPr>
              <a:t>, </a:t>
            </a:r>
            <a:r>
              <a:rPr lang="ko-KR" altLang="en-US" sz="1000" dirty="0">
                <a:latin typeface="Arial" charset="0"/>
              </a:rPr>
              <a:t> </a:t>
            </a:r>
            <a:r>
              <a:rPr lang="en-US" altLang="ko-KR" sz="1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[A-MEMO-00] </a:t>
            </a:r>
            <a:r>
              <a:rPr lang="ko-KR" altLang="en-US" sz="1000" dirty="0">
                <a:latin typeface="Arial" charset="0"/>
              </a:rPr>
              <a:t>로그인 창으로 이동한다</a:t>
            </a:r>
            <a:r>
              <a:rPr lang="en-US" altLang="ko-KR" sz="1000" dirty="0">
                <a:latin typeface="Arial" charset="0"/>
              </a:rPr>
              <a:t>.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en-US" altLang="ko-KR" sz="1000" dirty="0">
              <a:latin typeface="Arial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9475500" y="1139826"/>
            <a:ext cx="1943100" cy="287338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54000" rIns="90000" bIns="54000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ko-KR" altLang="en-US" sz="1100" b="1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화면설명</a:t>
            </a:r>
          </a:p>
        </p:txBody>
      </p:sp>
      <p:sp>
        <p:nvSpPr>
          <p:cNvPr id="13" name="Oval 177"/>
          <p:cNvSpPr>
            <a:spLocks noChangeArrowheads="1"/>
          </p:cNvSpPr>
          <p:nvPr/>
        </p:nvSpPr>
        <p:spPr bwMode="gray">
          <a:xfrm>
            <a:off x="2752887" y="4611866"/>
            <a:ext cx="215900" cy="2159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lIns="90000" tIns="54000" rIns="90000" bIns="54000" anchor="ctr"/>
          <a:lstStyle>
            <a:lvl1pPr marL="177800" indent="-1778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363538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20725" indent="-1778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076325" indent="-176213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430338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8875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3447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019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2591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50000"/>
              </a:spcBef>
              <a:buFontTx/>
              <a:buNone/>
            </a:pPr>
            <a:r>
              <a:rPr kumimoji="0" lang="en-US" altLang="ko-KR" sz="800" b="1">
                <a:solidFill>
                  <a:schemeClr val="bg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5</a:t>
            </a:r>
            <a:endParaRPr kumimoji="0" lang="en-US" altLang="ko-KR" sz="800" b="1" dirty="0">
              <a:solidFill>
                <a:schemeClr val="bg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4" name="Oval 177"/>
          <p:cNvSpPr>
            <a:spLocks noChangeArrowheads="1"/>
          </p:cNvSpPr>
          <p:nvPr/>
        </p:nvSpPr>
        <p:spPr bwMode="gray">
          <a:xfrm>
            <a:off x="3989803" y="4611866"/>
            <a:ext cx="215900" cy="2159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lIns="90000" tIns="54000" rIns="90000" bIns="54000" anchor="ctr"/>
          <a:lstStyle>
            <a:lvl1pPr marL="177800" indent="-1778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363538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20725" indent="-1778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076325" indent="-176213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430338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8875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3447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019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259138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50000"/>
              </a:spcBef>
              <a:buFontTx/>
              <a:buNone/>
            </a:pPr>
            <a:r>
              <a:rPr kumimoji="0" lang="en-US" altLang="ko-KR" sz="800" b="1" dirty="0">
                <a:solidFill>
                  <a:schemeClr val="bg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852101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741</Words>
  <Application>Microsoft Office PowerPoint</Application>
  <PresentationFormat>와이드스크린</PresentationFormat>
  <Paragraphs>173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HY견고딕</vt:lpstr>
      <vt:lpstr>돋움</vt:lpstr>
      <vt:lpstr>맑은 고딕</vt:lpstr>
      <vt:lpstr>Arial</vt:lpstr>
      <vt:lpstr>Monotype Sorts</vt:lpstr>
      <vt:lpstr>Wingdings</vt:lpstr>
      <vt:lpstr>Office 테마</vt:lpstr>
      <vt:lpstr>스토리보드</vt:lpstr>
      <vt:lpstr>[A-MEMO-00] 로그인</vt:lpstr>
      <vt:lpstr>[A-MEMO-01] 회원가입</vt:lpstr>
      <vt:lpstr>[A-MEMO-02] 레프트 메뉴</vt:lpstr>
      <vt:lpstr>[A-MEMO-03] 메모 작성 화면</vt:lpstr>
      <vt:lpstr>[A-MEMO-04] 전체 메모 화면</vt:lpstr>
      <vt:lpstr>[A-MEMO-05] 중요 메모 화면</vt:lpstr>
      <vt:lpstr>[A-MEMO-06] 폴더 메모 화면</vt:lpstr>
      <vt:lpstr>[A-MEMO-07] 마이페이지</vt:lpstr>
      <vt:lpstr>[A-MEMO-08] 설정페이지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스토리보드</dc:title>
  <dc:creator>윤현중</dc:creator>
  <cp:lastModifiedBy>윤현중</cp:lastModifiedBy>
  <cp:revision>40</cp:revision>
  <dcterms:created xsi:type="dcterms:W3CDTF">2016-10-28T12:24:34Z</dcterms:created>
  <dcterms:modified xsi:type="dcterms:W3CDTF">2016-10-28T13:44:49Z</dcterms:modified>
</cp:coreProperties>
</file>