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BD7A20-1ADE-45CA-B1C2-1A67D3759D06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423E15-60A3-475C-A0C7-1C58040AAC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7" y="-33117"/>
            <a:ext cx="9188314" cy="695739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직사각형 5"/>
          <p:cNvSpPr/>
          <p:nvPr/>
        </p:nvSpPr>
        <p:spPr>
          <a:xfrm>
            <a:off x="-22157" y="-33117"/>
            <a:ext cx="9188314" cy="695739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/>
              <a:t>나의 메모장</a:t>
            </a:r>
            <a:endParaRPr lang="ko-KR" alt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509120"/>
            <a:ext cx="226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/>
              <a:t>8</a:t>
            </a:r>
            <a:r>
              <a:rPr lang="ko-KR" altLang="en-US" sz="3600" dirty="0" smtClean="0"/>
              <a:t>조</a:t>
            </a:r>
            <a:endParaRPr lang="en-US" altLang="ko-KR" sz="3600" dirty="0" smtClean="0"/>
          </a:p>
          <a:p>
            <a:r>
              <a:rPr lang="en-US" altLang="ko-KR" sz="2400" dirty="0" smtClean="0"/>
              <a:t>201243035 </a:t>
            </a:r>
            <a:r>
              <a:rPr lang="ko-KR" altLang="en-US" sz="2400" dirty="0" smtClean="0"/>
              <a:t>윤현중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601263"/>
            <a:ext cx="7128792" cy="568863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99523"/>
            <a:ext cx="6551470" cy="53285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1560" y="2564904"/>
            <a:ext cx="7850130" cy="4032448"/>
          </a:xfrm>
        </p:spPr>
        <p:txBody>
          <a:bodyPr/>
          <a:lstStyle/>
          <a:p>
            <a:pPr algn="ctr"/>
            <a:r>
              <a:rPr lang="ko-KR" altLang="en-US" dirty="0" smtClean="0"/>
              <a:t>메모를 작성해 놓고 다시 보지 않는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경우가 많음</a:t>
            </a:r>
            <a:endParaRPr lang="en-US" altLang="ko-KR" i="1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작성해 놓은 메모를 특정 날짜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되면 자동적으로 알려줄 수 있는 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메모가 필요함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3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유사 사이트 분석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63592"/>
            <a:ext cx="3421062" cy="212234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449680"/>
            <a:ext cx="3397641" cy="2147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3331" y="4797152"/>
            <a:ext cx="5694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/>
              <a:t>메모 작성 기능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400" dirty="0" smtClean="0"/>
              <a:t>사진 첨부 가능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400" dirty="0" smtClean="0"/>
              <a:t>메모지 색깔 선택 가능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캘린더 연동 가능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400" dirty="0" smtClean="0"/>
              <a:t>분류 별 메모 저장</a:t>
            </a:r>
            <a:endParaRPr lang="ko-KR" altLang="en-US" sz="24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메모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1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사이트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Memo Notepad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4326953" cy="2232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45" y="5229200"/>
            <a:ext cx="569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/>
              <a:t>메모 작성 기능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400" dirty="0" err="1" smtClean="0"/>
              <a:t>이메일로</a:t>
            </a:r>
            <a:r>
              <a:rPr lang="ko-KR" altLang="en-US" sz="2400" dirty="0" smtClean="0"/>
              <a:t> 바로 메모내용 공유 가능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400" dirty="0" smtClean="0"/>
              <a:t>메모 검색 기능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0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메모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 기본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 </a:t>
            </a:r>
            <a:r>
              <a:rPr lang="ko-KR" altLang="en-US" dirty="0" smtClean="0"/>
              <a:t>첨부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 작성 시 삭제 날짜 지정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메모 공유 기능</a:t>
            </a:r>
            <a:endParaRPr lang="en-US" altLang="ko-KR" dirty="0"/>
          </a:p>
          <a:p>
            <a:pPr lvl="1"/>
            <a:r>
              <a:rPr lang="ko-KR" altLang="en-US" dirty="0" smtClean="0"/>
              <a:t>메모 내용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전송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메모 검색</a:t>
            </a:r>
            <a:endParaRPr lang="en-US" altLang="ko-KR" dirty="0"/>
          </a:p>
          <a:p>
            <a:pPr lvl="1"/>
            <a:r>
              <a:rPr lang="ko-KR" altLang="en-US" dirty="0" smtClean="0"/>
              <a:t>작성 메모 검색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86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메모 다시 알림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 등록 시 다시 알릴 날짜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 된 </a:t>
            </a:r>
            <a:r>
              <a:rPr lang="ko-KR" altLang="en-US" dirty="0" err="1" smtClean="0"/>
              <a:t>이메일로</a:t>
            </a:r>
            <a:r>
              <a:rPr lang="ko-KR" altLang="en-US" dirty="0" smtClean="0"/>
              <a:t> 메모 알림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메모 분류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색깔 지정하여 메모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폴더 생성 후 폴더 별로 메모 분류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2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메모를 작성할 때 다시 알림 받기 원하는 날짜를 지정하므로 메모를 까먹을 일이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작성한 메모를 바로 메일로 보낼 수 있어 공유에도 편리함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메모 검색 기능이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메모의 양이 많아지더라도 쉽게 찾을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97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1952419"/>
            <a:ext cx="381053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38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</TotalTime>
  <Words>160</Words>
  <Application>Microsoft Office PowerPoint</Application>
  <PresentationFormat>화면 슬라이드 쇼(4:3)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가을</vt:lpstr>
      <vt:lpstr>PowerPoint 프레젠테이션</vt:lpstr>
      <vt:lpstr>개요</vt:lpstr>
      <vt:lpstr>유사 사이트 분석</vt:lpstr>
      <vt:lpstr>유사 사이트 분석</vt:lpstr>
      <vt:lpstr>기능 정의</vt:lpstr>
      <vt:lpstr>기능 정의</vt:lpstr>
      <vt:lpstr>기대 목표</vt:lpstr>
      <vt:lpstr>간트 차트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seoil</cp:lastModifiedBy>
  <cp:revision>16</cp:revision>
  <dcterms:created xsi:type="dcterms:W3CDTF">2016-10-05T05:18:19Z</dcterms:created>
  <dcterms:modified xsi:type="dcterms:W3CDTF">2016-10-05T06:55:52Z</dcterms:modified>
</cp:coreProperties>
</file>