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3"/>
    <p:restoredTop sz="94624"/>
  </p:normalViewPr>
  <p:slideViewPr>
    <p:cSldViewPr snapToGrid="0" snapToObjects="1" showGuides="1">
      <p:cViewPr>
        <p:scale>
          <a:sx n="99" d="100"/>
          <a:sy n="99" d="100"/>
        </p:scale>
        <p:origin x="496" y="1496"/>
      </p:cViewPr>
      <p:guideLst>
        <p:guide orient="horz" pos="22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ED90-F6BA-1A41-AD6A-98229793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FCD33-A6DE-6A44-9012-633AA52AA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9B7F-32A6-BE4F-8891-E97F4878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43FA7-4402-B745-AEA5-07C02F9B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1FDC-B12B-1B48-9C45-09322E2B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BF6E-8F5F-524A-8157-F5F2B376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4C62A-6AB6-D54B-BC76-C339C57E7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FF92-1EA0-7640-A3E0-0FFD9D36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661DB-EFA9-B14D-9541-EEC994D9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B11B-FD99-384B-A183-CE4C6DE1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2F7BA-20F5-DF40-AF72-288CBFF6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AF133-E6EC-AD43-A565-F070BF83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D818-0232-7743-B134-0331FCD3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CF68-EDF0-7143-91B3-CE7E286B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40B5-3A8F-BE45-9635-56FF9732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C309-7ADB-6240-B251-1A6CA443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D340-42DD-F64A-A667-060077F6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DC1E-3192-AB49-9ACD-A721214F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8F31-F447-4144-B5A1-5E85DF01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8340-3475-6D46-9A74-E411A3EF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DA2-10C6-854B-9E6E-8C5DEFE9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305A2-F72C-C44D-B535-DEB109BB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628A-60B9-5247-8093-10C1C4B4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44A2-921C-AE41-A95A-8BA08A80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BE8E-2597-1C4C-B654-8523048A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4CD7-7400-5644-A87C-BD05F5B1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95B92-FDC4-5444-9D13-2023F09EA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BBF0F-3A43-CC40-9888-9B41F6CF8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6971F-DB80-5C45-AEFE-677E922D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535C2-6FF9-1A45-BDA1-36C3CE1F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6529D-8CC7-5640-8814-97BB740F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D60B-5B18-AC45-9278-15EB920E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D5B00-E23E-E940-9B45-62AFD72C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0005-607B-444F-AAAE-B43C8750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9038E-4BBC-684E-8829-BC94533F8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53FA3-4B34-5543-904F-F8B81FCB4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BA522-FAC8-8742-A7B6-A43F1BCA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7F351-9DAB-784E-86E2-F382E224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06B9B6-BE98-CD48-8134-B179CBB1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4F0F-9BD4-0346-8B51-12EEB3BC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52558-586D-BF46-BDD9-37F3B4EC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05F97-1CF3-F74C-806E-A0AD1C76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0A767-EC41-D44B-868D-F778CB3C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C999C-67BF-024D-9DD6-F8A5AAA3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6145E-B5B0-A44B-8C6D-CC0584BA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E0438-2431-E543-9F22-0C53CC3D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1C07-3B3F-F34A-A709-E1121C50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7480-27A3-6147-8F7E-DAFF057B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753B7-DCC2-5E48-B577-B9B578F85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C4B9-FFD5-E34D-9563-82B75AEF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70E24-EE5D-B84D-87DD-7D2D0BC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EB5A4-0074-3544-A482-3B7981B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2A2-38FC-8744-86EA-47A9E8DB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205FF-2098-4343-8C69-4DDB5BE5E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980D6-446F-DC40-B34C-935084C3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664B2-4AC4-8741-AA79-F6C15E23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C0478-487B-5043-B82F-590C1733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A8C7-9C5E-7B4C-9E23-559F40AB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FDE5D-E2C7-9A48-97B8-4FEB236A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E6C2A-AB1B-4C4B-9A24-CBB8034D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AAA47-EC79-F74F-8BCB-20D7C1DA3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99C5-8F4A-EB46-9B3E-7024F1B7E5D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7927-81BB-994D-9F08-40F1F0D03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16FB-AE7E-C54B-B0C6-E0DA7D12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7B9E-DD6A-4844-AEBC-3A5CABC30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9.png"/><Relationship Id="rId7" Type="http://schemas.openxmlformats.org/officeDocument/2006/relationships/image" Target="../media/image6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68.png"/><Relationship Id="rId5" Type="http://schemas.openxmlformats.org/officeDocument/2006/relationships/image" Target="../media/image51.png"/><Relationship Id="rId10" Type="http://schemas.openxmlformats.org/officeDocument/2006/relationships/image" Target="../media/image67.png"/><Relationship Id="rId4" Type="http://schemas.openxmlformats.org/officeDocument/2006/relationships/image" Target="../media/image50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11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17" Type="http://schemas.openxmlformats.org/officeDocument/2006/relationships/image" Target="../media/image160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5" Type="http://schemas.openxmlformats.org/officeDocument/2006/relationships/image" Target="../media/image140.png"/><Relationship Id="rId10" Type="http://schemas.openxmlformats.org/officeDocument/2006/relationships/image" Target="../media/image300.png"/><Relationship Id="rId19" Type="http://schemas.openxmlformats.org/officeDocument/2006/relationships/image" Target="../media/image18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Relationship Id="rId1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F2CED09-6884-DB4C-94B0-06D765AFE084}"/>
              </a:ext>
            </a:extLst>
          </p:cNvPr>
          <p:cNvGrpSpPr/>
          <p:nvPr/>
        </p:nvGrpSpPr>
        <p:grpSpPr>
          <a:xfrm>
            <a:off x="1760478" y="278949"/>
            <a:ext cx="5057886" cy="2103711"/>
            <a:chOff x="725159" y="528732"/>
            <a:chExt cx="5057886" cy="21037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5459DA-43D2-C64B-B8F6-199944E445B9}"/>
                </a:ext>
              </a:extLst>
            </p:cNvPr>
            <p:cNvGrpSpPr/>
            <p:nvPr/>
          </p:nvGrpSpPr>
          <p:grpSpPr>
            <a:xfrm>
              <a:off x="725159" y="605732"/>
              <a:ext cx="2606331" cy="1590038"/>
              <a:chOff x="2911412" y="4135688"/>
              <a:chExt cx="2606331" cy="159003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47317D-C307-3C40-8E05-4976F62F5573}"/>
                  </a:ext>
                </a:extLst>
              </p:cNvPr>
              <p:cNvSpPr/>
              <p:nvPr/>
            </p:nvSpPr>
            <p:spPr>
              <a:xfrm>
                <a:off x="2911412" y="4135688"/>
                <a:ext cx="1360704" cy="1268362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27B065-8592-4F47-B347-29BC749D9D10}"/>
                  </a:ext>
                </a:extLst>
              </p:cNvPr>
              <p:cNvSpPr/>
              <p:nvPr/>
            </p:nvSpPr>
            <p:spPr>
              <a:xfrm>
                <a:off x="4436899" y="4383952"/>
                <a:ext cx="883839" cy="77183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0E5139-0798-124E-9E9A-D9FF9BB30113}"/>
                  </a:ext>
                </a:extLst>
              </p:cNvPr>
              <p:cNvSpPr/>
              <p:nvPr/>
            </p:nvSpPr>
            <p:spPr>
              <a:xfrm>
                <a:off x="3229584" y="4386411"/>
                <a:ext cx="362180" cy="38345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FEBC64-4B26-194A-AA4A-69C9E008C90E}"/>
                  </a:ext>
                </a:extLst>
              </p:cNvPr>
              <p:cNvSpPr/>
              <p:nvPr/>
            </p:nvSpPr>
            <p:spPr>
              <a:xfrm>
                <a:off x="4603391" y="4565174"/>
                <a:ext cx="147076" cy="11866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DBA8C84-1D36-B442-B9BF-8CB1A48B9D49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3591764" y="4578140"/>
                <a:ext cx="1011627" cy="46365"/>
              </a:xfrm>
              <a:prstGeom prst="line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F4F153-C307-F546-BD22-AF07855BAA06}"/>
                  </a:ext>
                </a:extLst>
              </p:cNvPr>
              <p:cNvSpPr txBox="1"/>
              <p:nvPr/>
            </p:nvSpPr>
            <p:spPr>
              <a:xfrm>
                <a:off x="3133626" y="5356394"/>
                <a:ext cx="9519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Layer L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1D5275-FE08-994F-969C-E0EB7C6BD1C9}"/>
                  </a:ext>
                </a:extLst>
              </p:cNvPr>
              <p:cNvSpPr txBox="1"/>
              <p:nvPr/>
            </p:nvSpPr>
            <p:spPr>
              <a:xfrm>
                <a:off x="4294844" y="5137592"/>
                <a:ext cx="122289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Layer L+1</a:t>
                </a:r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942A69-A85A-1843-A064-FE932902C187}"/>
                </a:ext>
              </a:extLst>
            </p:cNvPr>
            <p:cNvSpPr txBox="1"/>
            <p:nvPr/>
          </p:nvSpPr>
          <p:spPr>
            <a:xfrm>
              <a:off x="1241259" y="2263111"/>
              <a:ext cx="1655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Object Tracking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8BB66A-C35A-D64A-84B2-BCC30E9B221C}"/>
                </a:ext>
              </a:extLst>
            </p:cNvPr>
            <p:cNvSpPr txBox="1"/>
            <p:nvPr/>
          </p:nvSpPr>
          <p:spPr>
            <a:xfrm>
              <a:off x="3680546" y="2263111"/>
              <a:ext cx="210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Speech Recognition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B55C788-D001-4449-8A94-F7C3050ED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1317" y="528732"/>
              <a:ext cx="1966412" cy="148237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2766C5-DED8-4140-89DF-3A85C666C9C8}"/>
              </a:ext>
            </a:extLst>
          </p:cNvPr>
          <p:cNvGrpSpPr/>
          <p:nvPr/>
        </p:nvGrpSpPr>
        <p:grpSpPr>
          <a:xfrm>
            <a:off x="1394040" y="3816028"/>
            <a:ext cx="3096831" cy="2152711"/>
            <a:chOff x="5925790" y="3721493"/>
            <a:chExt cx="3096831" cy="2152711"/>
          </a:xfrm>
          <a:noFill/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9DE5ED-BBC2-784C-9DB2-43621E3D3FD1}"/>
                </a:ext>
              </a:extLst>
            </p:cNvPr>
            <p:cNvSpPr/>
            <p:nvPr/>
          </p:nvSpPr>
          <p:spPr>
            <a:xfrm>
              <a:off x="6092062" y="4397676"/>
              <a:ext cx="1074296" cy="3244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Layer 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571BE8D-9D10-B443-A40E-C79802AFF922}"/>
                </a:ext>
              </a:extLst>
            </p:cNvPr>
            <p:cNvSpPr/>
            <p:nvPr/>
          </p:nvSpPr>
          <p:spPr>
            <a:xfrm>
              <a:off x="7778870" y="4385837"/>
              <a:ext cx="1074296" cy="3244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Layer 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BA2A39-6BD6-4145-BA11-F5C14D18A752}"/>
                </a:ext>
              </a:extLst>
            </p:cNvPr>
            <p:cNvSpPr/>
            <p:nvPr/>
          </p:nvSpPr>
          <p:spPr>
            <a:xfrm>
              <a:off x="5925790" y="5163059"/>
              <a:ext cx="1406840" cy="3244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643851-689C-CC43-B9E9-DB47DBF669F9}"/>
                </a:ext>
              </a:extLst>
            </p:cNvPr>
            <p:cNvSpPr/>
            <p:nvPr/>
          </p:nvSpPr>
          <p:spPr>
            <a:xfrm>
              <a:off x="7615781" y="5163059"/>
              <a:ext cx="1406840" cy="3244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8D8B1D-A892-484A-BF1C-7988D6935FF1}"/>
                </a:ext>
              </a:extLst>
            </p:cNvPr>
            <p:cNvCxnSpPr/>
            <p:nvPr/>
          </p:nvCxnSpPr>
          <p:spPr>
            <a:xfrm flipV="1">
              <a:off x="5925790" y="4710301"/>
              <a:ext cx="166272" cy="452758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F38F8E-2992-CD48-8D1C-B8DED4AE29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66359" y="4722141"/>
              <a:ext cx="165207" cy="440917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73E83ED-E988-644D-B2CF-5E6B14C57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718" y="4696375"/>
              <a:ext cx="166271" cy="474451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55BF1C-6A74-DB4B-AEFE-CA1DA6613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5286" y="4708215"/>
              <a:ext cx="162033" cy="45257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CB784B-7168-F647-A288-0E8B7DD1368A}"/>
                </a:ext>
              </a:extLst>
            </p:cNvPr>
            <p:cNvCxnSpPr/>
            <p:nvPr/>
          </p:nvCxnSpPr>
          <p:spPr>
            <a:xfrm>
              <a:off x="7166358" y="4393819"/>
              <a:ext cx="610393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2B8678-E5B7-6C47-B132-B9AB6B699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358" y="4708215"/>
              <a:ext cx="614631" cy="13925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274CCA-C390-8245-A161-56E985446F08}"/>
                </a:ext>
              </a:extLst>
            </p:cNvPr>
            <p:cNvSpPr txBox="1"/>
            <p:nvPr/>
          </p:nvSpPr>
          <p:spPr>
            <a:xfrm>
              <a:off x="6190628" y="5504872"/>
              <a:ext cx="814647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Time T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1F8E21-FF97-4244-88A8-CD92CE6AC621}"/>
                </a:ext>
              </a:extLst>
            </p:cNvPr>
            <p:cNvSpPr txBox="1"/>
            <p:nvPr/>
          </p:nvSpPr>
          <p:spPr>
            <a:xfrm>
              <a:off x="7792478" y="5489797"/>
              <a:ext cx="104708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Time T+1</a:t>
              </a:r>
              <a:endParaRPr lang="ko-KR" alt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1400AA-A857-784E-B0D2-AB42705A5141}"/>
                </a:ext>
              </a:extLst>
            </p:cNvPr>
            <p:cNvSpPr/>
            <p:nvPr/>
          </p:nvSpPr>
          <p:spPr>
            <a:xfrm>
              <a:off x="6089943" y="3733332"/>
              <a:ext cx="1074296" cy="3244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Layer L+1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4C008A8-378F-714F-9B37-35BED746A163}"/>
                </a:ext>
              </a:extLst>
            </p:cNvPr>
            <p:cNvSpPr/>
            <p:nvPr/>
          </p:nvSpPr>
          <p:spPr>
            <a:xfrm>
              <a:off x="7776751" y="3721493"/>
              <a:ext cx="1074296" cy="324464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Layer L+1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E4A8FB3-C8F9-814F-AF65-4537C4B0C4E4}"/>
                </a:ext>
              </a:extLst>
            </p:cNvPr>
            <p:cNvCxnSpPr/>
            <p:nvPr/>
          </p:nvCxnSpPr>
          <p:spPr>
            <a:xfrm>
              <a:off x="7164239" y="3729475"/>
              <a:ext cx="610393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6E8C77-913A-404C-950E-03B18CB86093}"/>
                </a:ext>
              </a:extLst>
            </p:cNvPr>
            <p:cNvCxnSpPr/>
            <p:nvPr/>
          </p:nvCxnSpPr>
          <p:spPr>
            <a:xfrm>
              <a:off x="7164239" y="4057796"/>
              <a:ext cx="610393" cy="0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618135-78EE-8E45-9744-DF2B9DCC1AFD}"/>
                </a:ext>
              </a:extLst>
            </p:cNvPr>
            <p:cNvCxnSpPr/>
            <p:nvPr/>
          </p:nvCxnSpPr>
          <p:spPr>
            <a:xfrm flipV="1">
              <a:off x="7164239" y="4016506"/>
              <a:ext cx="0" cy="369331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AEA077F-51DA-494B-9525-C737075C919A}"/>
                </a:ext>
              </a:extLst>
            </p:cNvPr>
            <p:cNvCxnSpPr/>
            <p:nvPr/>
          </p:nvCxnSpPr>
          <p:spPr>
            <a:xfrm flipV="1">
              <a:off x="6088688" y="4039694"/>
              <a:ext cx="0" cy="369331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5EE6AC9-6911-364E-BAC3-623F8E87AC56}"/>
                </a:ext>
              </a:extLst>
            </p:cNvPr>
            <p:cNvCxnSpPr/>
            <p:nvPr/>
          </p:nvCxnSpPr>
          <p:spPr>
            <a:xfrm flipV="1">
              <a:off x="8851047" y="4045957"/>
              <a:ext cx="0" cy="369331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FD0717-6286-9246-9070-A592471A7CE3}"/>
                </a:ext>
              </a:extLst>
            </p:cNvPr>
            <p:cNvCxnSpPr/>
            <p:nvPr/>
          </p:nvCxnSpPr>
          <p:spPr>
            <a:xfrm flipV="1">
              <a:off x="7775496" y="4044093"/>
              <a:ext cx="0" cy="369331"/>
            </a:xfrm>
            <a:prstGeom prst="line">
              <a:avLst/>
            </a:prstGeom>
            <a:grpFill/>
            <a:ln w="12700">
              <a:solidFill>
                <a:schemeClr val="accent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95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FEDD142-C576-E842-9598-31DE4CC65A6D}"/>
              </a:ext>
            </a:extLst>
          </p:cNvPr>
          <p:cNvGrpSpPr/>
          <p:nvPr/>
        </p:nvGrpSpPr>
        <p:grpSpPr>
          <a:xfrm>
            <a:off x="845450" y="1072662"/>
            <a:ext cx="5418723" cy="1988671"/>
            <a:chOff x="845450" y="2476459"/>
            <a:chExt cx="5418723" cy="1988671"/>
          </a:xfrm>
        </p:grpSpPr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A4A91ABE-9587-B54C-9FBC-C86254B04686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rot="16200000" flipH="1">
              <a:off x="3862968" y="3034551"/>
              <a:ext cx="1194189" cy="929415"/>
            </a:xfrm>
            <a:prstGeom prst="curvedConnector3">
              <a:avLst>
                <a:gd name="adj1" fmla="val 70491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EB4EC81-E105-7741-9519-07334CBBA270}"/>
                </a:ext>
              </a:extLst>
            </p:cNvPr>
            <p:cNvSpPr/>
            <p:nvPr/>
          </p:nvSpPr>
          <p:spPr>
            <a:xfrm>
              <a:off x="845451" y="4033082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415F4B-FA3A-E746-975E-9CB468A89E1B}"/>
                </a:ext>
              </a:extLst>
            </p:cNvPr>
            <p:cNvSpPr/>
            <p:nvPr/>
          </p:nvSpPr>
          <p:spPr>
            <a:xfrm>
              <a:off x="845450" y="3257888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E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2D9EF71-3AAE-714D-B848-29842F7EF539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1671350" y="3473912"/>
              <a:ext cx="50518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2313A49-CE01-6342-B708-F25EBA879ED0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258401" y="3683592"/>
              <a:ext cx="1" cy="34949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C3E2-004E-2641-B165-2EC2F892EDEC}"/>
                </a:ext>
              </a:extLst>
            </p:cNvPr>
            <p:cNvSpPr txBox="1"/>
            <p:nvPr/>
          </p:nvSpPr>
          <p:spPr>
            <a:xfrm>
              <a:off x="1621414" y="3084829"/>
              <a:ext cx="4759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</a:t>
              </a:r>
              <a:r>
                <a:rPr lang="en-US" altLang="ko-KR" baseline="-25000" dirty="0"/>
                <a:t>t-1</a:t>
              </a:r>
              <a:endParaRPr lang="ko-KR" altLang="en-US" baseline="-250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676A06-286D-1644-99B8-ADB9E25BAF85}"/>
                </a:ext>
              </a:extLst>
            </p:cNvPr>
            <p:cNvSpPr/>
            <p:nvPr/>
          </p:nvSpPr>
          <p:spPr>
            <a:xfrm>
              <a:off x="2159095" y="4033082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973060-92E8-9C4C-AD5E-41DC1FC88C5F}"/>
                </a:ext>
              </a:extLst>
            </p:cNvPr>
            <p:cNvSpPr/>
            <p:nvPr/>
          </p:nvSpPr>
          <p:spPr>
            <a:xfrm>
              <a:off x="2159094" y="3257888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E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AED1FC5-B27C-C74C-A435-C5184E7357E2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2984994" y="3473912"/>
              <a:ext cx="50518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3E38BCE-7425-5549-90E4-3DBAA35FD10F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2572045" y="3683592"/>
              <a:ext cx="1" cy="34949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01E6B0-497B-3541-AD47-A26FABF48192}"/>
                </a:ext>
              </a:extLst>
            </p:cNvPr>
            <p:cNvSpPr txBox="1"/>
            <p:nvPr/>
          </p:nvSpPr>
          <p:spPr>
            <a:xfrm>
              <a:off x="2999453" y="3084829"/>
              <a:ext cx="3556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h</a:t>
              </a:r>
              <a:r>
                <a:rPr lang="en-US" altLang="ko-KR" baseline="-25000" dirty="0" err="1"/>
                <a:t>t</a:t>
              </a:r>
              <a:endParaRPr lang="ko-KR" altLang="en-US" baseline="-250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BB286A5-E05E-794E-929D-B3E20BF16421}"/>
                </a:ext>
              </a:extLst>
            </p:cNvPr>
            <p:cNvSpPr/>
            <p:nvPr/>
          </p:nvSpPr>
          <p:spPr>
            <a:xfrm>
              <a:off x="3472741" y="4033082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&lt;GO&gt;</a:t>
              </a:r>
              <a:endParaRPr lang="ko-KR" altLang="en-US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1C9CB88-D3A7-0643-BEC3-2E748A450AE3}"/>
                </a:ext>
              </a:extLst>
            </p:cNvPr>
            <p:cNvSpPr/>
            <p:nvPr/>
          </p:nvSpPr>
          <p:spPr>
            <a:xfrm>
              <a:off x="3472740" y="3257888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D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EAC252D-85EE-2A40-9D51-1BD9C4AAB6C2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4298640" y="3473912"/>
              <a:ext cx="50518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713C28D-39BD-FB41-90BB-127855F02090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 flipV="1">
              <a:off x="3885691" y="3683592"/>
              <a:ext cx="1" cy="34949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D44D233-9108-774D-A124-AABC5414881A}"/>
                </a:ext>
              </a:extLst>
            </p:cNvPr>
            <p:cNvSpPr txBox="1"/>
            <p:nvPr/>
          </p:nvSpPr>
          <p:spPr>
            <a:xfrm>
              <a:off x="4364615" y="3084829"/>
              <a:ext cx="3529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F584068-2C2C-AD4E-8A78-FD905AA609FB}"/>
                </a:ext>
              </a:extLst>
            </p:cNvPr>
            <p:cNvSpPr/>
            <p:nvPr/>
          </p:nvSpPr>
          <p:spPr>
            <a:xfrm>
              <a:off x="4803820" y="4033082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78ECDE0-F46A-5142-83E7-895C797A4DC2}"/>
                </a:ext>
              </a:extLst>
            </p:cNvPr>
            <p:cNvSpPr/>
            <p:nvPr/>
          </p:nvSpPr>
          <p:spPr>
            <a:xfrm>
              <a:off x="4803819" y="3257888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D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AC67BAD-E941-9946-A612-C60EF4159264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>
              <a:off x="5629719" y="3473912"/>
              <a:ext cx="505180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389E8EB-76BF-1D42-9E8D-7CCF775B7ACA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V="1">
              <a:off x="5216770" y="3683592"/>
              <a:ext cx="1" cy="34949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BFEB508-ECE4-0D4E-A139-EC397C2BE4D9}"/>
                </a:ext>
              </a:extLst>
            </p:cNvPr>
            <p:cNvSpPr/>
            <p:nvPr/>
          </p:nvSpPr>
          <p:spPr>
            <a:xfrm>
              <a:off x="3474770" y="2476459"/>
              <a:ext cx="825900" cy="4320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Y</a:t>
              </a:r>
              <a:r>
                <a:rPr lang="en-US" altLang="ko-KR" sz="2000" baseline="-25000" dirty="0">
                  <a:solidFill>
                    <a:schemeClr val="tx1"/>
                  </a:solidFill>
                </a:rPr>
                <a:t>1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7B53796-2C51-154A-B3C2-BE67EBE7D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721" y="2902163"/>
              <a:ext cx="1" cy="34949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23A3816-287B-EB4F-99B5-D8DCCE12C56E}"/>
                </a:ext>
              </a:extLst>
            </p:cNvPr>
            <p:cNvSpPr/>
            <p:nvPr/>
          </p:nvSpPr>
          <p:spPr>
            <a:xfrm>
              <a:off x="4801293" y="2476459"/>
              <a:ext cx="825900" cy="43204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Y</a:t>
              </a:r>
              <a:r>
                <a:rPr lang="en-US" altLang="ko-KR" sz="2000" baseline="-25000" dirty="0">
                  <a:solidFill>
                    <a:schemeClr val="tx1"/>
                  </a:solidFill>
                </a:rPr>
                <a:t>2</a:t>
              </a:r>
              <a:endParaRPr lang="ko-KR" altLang="en-US" sz="20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1AD896C-7E75-EE49-A8F3-AD34AEED8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4244" y="2902163"/>
              <a:ext cx="1" cy="34949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647EC3-2219-E24E-88D1-90523E66C7EF}"/>
                </a:ext>
              </a:extLst>
            </p:cNvPr>
            <p:cNvSpPr txBox="1"/>
            <p:nvPr/>
          </p:nvSpPr>
          <p:spPr>
            <a:xfrm>
              <a:off x="5678260" y="3084829"/>
              <a:ext cx="3529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29713DBD-47E1-A747-AE2C-AA0C936DD43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02371" y="3034551"/>
              <a:ext cx="1194189" cy="929415"/>
            </a:xfrm>
            <a:prstGeom prst="curvedConnector3">
              <a:avLst>
                <a:gd name="adj1" fmla="val 70491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31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21861A8-AFAA-A543-A3D2-670CC571297E}"/>
              </a:ext>
            </a:extLst>
          </p:cNvPr>
          <p:cNvGrpSpPr/>
          <p:nvPr/>
        </p:nvGrpSpPr>
        <p:grpSpPr>
          <a:xfrm>
            <a:off x="2497046" y="2013573"/>
            <a:ext cx="4948034" cy="4559957"/>
            <a:chOff x="2497046" y="2013573"/>
            <a:chExt cx="4948034" cy="45599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7DF1AE7-321B-FC4B-9AEC-C7CC62A0577D}"/>
                    </a:ext>
                  </a:extLst>
                </p:cNvPr>
                <p:cNvSpPr/>
                <p:nvPr/>
              </p:nvSpPr>
              <p:spPr>
                <a:xfrm>
                  <a:off x="2497046" y="5133370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7DF1AE7-321B-FC4B-9AEC-C7CC62A0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046" y="5133370"/>
                  <a:ext cx="432048" cy="1008112"/>
                </a:xfrm>
                <a:prstGeom prst="rect">
                  <a:avLst/>
                </a:prstGeom>
                <a:blipFill>
                  <a:blip r:embed="rId2"/>
                  <a:stretch>
                    <a:fillRect l="-2778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95D73DB-9A01-7D4D-A894-7F0DB493F70D}"/>
                    </a:ext>
                  </a:extLst>
                </p:cNvPr>
                <p:cNvSpPr/>
                <p:nvPr/>
              </p:nvSpPr>
              <p:spPr>
                <a:xfrm>
                  <a:off x="3208814" y="5133370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95D73DB-9A01-7D4D-A894-7F0DB493F7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814" y="5133370"/>
                  <a:ext cx="432048" cy="1008112"/>
                </a:xfrm>
                <a:prstGeom prst="rect">
                  <a:avLst/>
                </a:prstGeom>
                <a:blipFill>
                  <a:blip r:embed="rId3"/>
                  <a:stretch>
                    <a:fillRect l="-2778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A1DC39B-180D-E64D-81DB-F864E794EC64}"/>
                    </a:ext>
                  </a:extLst>
                </p:cNvPr>
                <p:cNvSpPr/>
                <p:nvPr/>
              </p:nvSpPr>
              <p:spPr>
                <a:xfrm>
                  <a:off x="3920583" y="5133370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A1DC39B-180D-E64D-81DB-F864E794EC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583" y="5133370"/>
                  <a:ext cx="432048" cy="1008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D4D79D1-A495-644C-A3D8-E2DA4E918919}"/>
                    </a:ext>
                  </a:extLst>
                </p:cNvPr>
                <p:cNvSpPr/>
                <p:nvPr/>
              </p:nvSpPr>
              <p:spPr>
                <a:xfrm>
                  <a:off x="4632352" y="5133370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D4D79D1-A495-644C-A3D8-E2DA4E9189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2352" y="5133370"/>
                  <a:ext cx="432048" cy="1008112"/>
                </a:xfrm>
                <a:prstGeom prst="rect">
                  <a:avLst/>
                </a:prstGeom>
                <a:blipFill>
                  <a:blip r:embed="rId5"/>
                  <a:stretch>
                    <a:fillRect l="-22222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5DAEB1E-0165-A847-B4EB-7DEAFC0D71F6}"/>
                    </a:ext>
                  </a:extLst>
                </p:cNvPr>
                <p:cNvSpPr/>
                <p:nvPr/>
              </p:nvSpPr>
              <p:spPr>
                <a:xfrm>
                  <a:off x="5344120" y="5133370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5DAEB1E-0165-A847-B4EB-7DEAFC0D7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120" y="5133370"/>
                  <a:ext cx="432048" cy="1008112"/>
                </a:xfrm>
                <a:prstGeom prst="rect">
                  <a:avLst/>
                </a:prstGeom>
                <a:blipFill>
                  <a:blip r:embed="rId6"/>
                  <a:stretch>
                    <a:fillRect l="-2778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830D07-0161-DC42-A98B-2A67886E2F13}"/>
                    </a:ext>
                  </a:extLst>
                </p:cNvPr>
                <p:cNvSpPr/>
                <p:nvPr/>
              </p:nvSpPr>
              <p:spPr>
                <a:xfrm>
                  <a:off x="6026083" y="5133370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B830D07-0161-DC42-A98B-2A67886E2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083" y="5133370"/>
                  <a:ext cx="432048" cy="10081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32F0112-F402-7640-97C0-653E8ACA7CE1}"/>
                    </a:ext>
                  </a:extLst>
                </p:cNvPr>
                <p:cNvSpPr/>
                <p:nvPr/>
              </p:nvSpPr>
              <p:spPr>
                <a:xfrm>
                  <a:off x="7013032" y="5133370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32F0112-F402-7640-97C0-653E8ACA7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032" y="5133370"/>
                  <a:ext cx="432048" cy="1008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2CA8C0B-D14E-774B-AC10-BBBAAAEC87A3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929094" y="5637426"/>
              <a:ext cx="27972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EE9CBE-1861-1F44-BB30-E10D686DE038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640863" y="5637426"/>
              <a:ext cx="27972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C17CB4-CA42-D84C-A678-C7DBF28D499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352632" y="5637426"/>
              <a:ext cx="27972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BC9111-6DE6-5F42-8DD4-11CC0002394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064400" y="5637426"/>
              <a:ext cx="27972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FAD8E7-A0B2-3641-9FE0-AF982CAB5F0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776169" y="5637426"/>
              <a:ext cx="24991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DF42EA-549B-8149-80B1-127F01C36438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6817526" y="5637426"/>
              <a:ext cx="19550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7E3A26-669A-6C45-BE07-829D135EB921}"/>
                </a:ext>
              </a:extLst>
            </p:cNvPr>
            <p:cNvSpPr txBox="1"/>
            <p:nvPr/>
          </p:nvSpPr>
          <p:spPr>
            <a:xfrm>
              <a:off x="6415659" y="5421402"/>
              <a:ext cx="329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…</a:t>
              </a:r>
              <a:endParaRPr lang="ko-KR" altLang="en-US" sz="1600" b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65FFAF-9FA3-6D4B-A2E6-07574D09D7D6}"/>
                </a:ext>
              </a:extLst>
            </p:cNvPr>
            <p:cNvCxnSpPr>
              <a:endCxn id="2" idx="2"/>
            </p:cNvCxnSpPr>
            <p:nvPr/>
          </p:nvCxnSpPr>
          <p:spPr>
            <a:xfrm flipV="1">
              <a:off x="2713070" y="6141482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085730-68A9-F748-BD75-2C65AA2A4D07}"/>
                </a:ext>
              </a:extLst>
            </p:cNvPr>
            <p:cNvCxnSpPr/>
            <p:nvPr/>
          </p:nvCxnSpPr>
          <p:spPr>
            <a:xfrm flipH="1" flipV="1">
              <a:off x="3414389" y="6141482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965065-8070-6A49-A112-22FFC50BA98A}"/>
                </a:ext>
              </a:extLst>
            </p:cNvPr>
            <p:cNvCxnSpPr/>
            <p:nvPr/>
          </p:nvCxnSpPr>
          <p:spPr>
            <a:xfrm flipH="1" flipV="1">
              <a:off x="4136607" y="6141482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318AF41-53F2-5648-9F20-CD7F399B3DDF}"/>
                </a:ext>
              </a:extLst>
            </p:cNvPr>
            <p:cNvCxnSpPr/>
            <p:nvPr/>
          </p:nvCxnSpPr>
          <p:spPr>
            <a:xfrm flipH="1" flipV="1">
              <a:off x="4832535" y="6141482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A15B5D-1959-8F4C-9374-A88E8609BAC0}"/>
                </a:ext>
              </a:extLst>
            </p:cNvPr>
            <p:cNvCxnSpPr/>
            <p:nvPr/>
          </p:nvCxnSpPr>
          <p:spPr>
            <a:xfrm flipH="1" flipV="1">
              <a:off x="5554753" y="6141482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C9A460B-4264-8A4C-8EEB-240B113D28D7}"/>
                </a:ext>
              </a:extLst>
            </p:cNvPr>
            <p:cNvCxnSpPr/>
            <p:nvPr/>
          </p:nvCxnSpPr>
          <p:spPr>
            <a:xfrm flipH="1" flipV="1">
              <a:off x="6259425" y="6141482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DA7C8B1-200A-954C-A198-DB2527188019}"/>
                </a:ext>
              </a:extLst>
            </p:cNvPr>
            <p:cNvCxnSpPr/>
            <p:nvPr/>
          </p:nvCxnSpPr>
          <p:spPr>
            <a:xfrm flipH="1" flipV="1">
              <a:off x="7229056" y="6141482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F40C13A-F935-6E4A-A204-E6E8507FC36B}"/>
                    </a:ext>
                  </a:extLst>
                </p:cNvPr>
                <p:cNvSpPr/>
                <p:nvPr/>
              </p:nvSpPr>
              <p:spPr>
                <a:xfrm>
                  <a:off x="4276467" y="3153576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F40C13A-F935-6E4A-A204-E6E8507FC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467" y="3153576"/>
                  <a:ext cx="432048" cy="10081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13578CF-EA4C-CA4D-980D-C1146060F47B}"/>
                </a:ext>
              </a:extLst>
            </p:cNvPr>
            <p:cNvCxnSpPr>
              <a:stCxn id="2" idx="0"/>
              <a:endCxn id="23" idx="2"/>
            </p:cNvCxnSpPr>
            <p:nvPr/>
          </p:nvCxnSpPr>
          <p:spPr>
            <a:xfrm flipV="1">
              <a:off x="2713071" y="4161688"/>
              <a:ext cx="1779421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9CA4A9-49ED-B842-BC28-5420287E2639}"/>
                </a:ext>
              </a:extLst>
            </p:cNvPr>
            <p:cNvCxnSpPr>
              <a:stCxn id="3" idx="0"/>
              <a:endCxn id="23" idx="2"/>
            </p:cNvCxnSpPr>
            <p:nvPr/>
          </p:nvCxnSpPr>
          <p:spPr>
            <a:xfrm flipV="1">
              <a:off x="3424839" y="4161688"/>
              <a:ext cx="1067653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4A0575-D229-FC40-948F-250B0A558C9E}"/>
                </a:ext>
              </a:extLst>
            </p:cNvPr>
            <p:cNvCxnSpPr>
              <a:stCxn id="4" idx="0"/>
              <a:endCxn id="23" idx="2"/>
            </p:cNvCxnSpPr>
            <p:nvPr/>
          </p:nvCxnSpPr>
          <p:spPr>
            <a:xfrm flipV="1">
              <a:off x="4136607" y="4161688"/>
              <a:ext cx="355884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3297E4-5526-2D4A-B6E4-7BD18DA4FAC9}"/>
                </a:ext>
              </a:extLst>
            </p:cNvPr>
            <p:cNvCxnSpPr>
              <a:stCxn id="5" idx="0"/>
              <a:endCxn id="23" idx="2"/>
            </p:cNvCxnSpPr>
            <p:nvPr/>
          </p:nvCxnSpPr>
          <p:spPr>
            <a:xfrm flipH="1" flipV="1">
              <a:off x="4492492" y="4161688"/>
              <a:ext cx="355885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0CE1A21-E209-5D4A-A29C-593F12B87649}"/>
                </a:ext>
              </a:extLst>
            </p:cNvPr>
            <p:cNvCxnSpPr>
              <a:stCxn id="6" idx="0"/>
              <a:endCxn id="23" idx="2"/>
            </p:cNvCxnSpPr>
            <p:nvPr/>
          </p:nvCxnSpPr>
          <p:spPr>
            <a:xfrm flipH="1" flipV="1">
              <a:off x="4492492" y="4161688"/>
              <a:ext cx="1067653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53A211E-AA60-9647-AC6D-4C22FB0FFE82}"/>
                </a:ext>
              </a:extLst>
            </p:cNvPr>
            <p:cNvCxnSpPr>
              <a:stCxn id="6" idx="0"/>
              <a:endCxn id="29" idx="2"/>
            </p:cNvCxnSpPr>
            <p:nvPr/>
          </p:nvCxnSpPr>
          <p:spPr>
            <a:xfrm flipV="1">
              <a:off x="5560144" y="4701322"/>
              <a:ext cx="1080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3B68D0A-676F-DB4D-AFB7-AEAF321FDAA2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V="1">
              <a:off x="4848376" y="4701322"/>
              <a:ext cx="81978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13B42D-8A77-4443-B623-7F591B70F3D3}"/>
                </a:ext>
              </a:extLst>
            </p:cNvPr>
            <p:cNvCxnSpPr>
              <a:stCxn id="4" idx="0"/>
              <a:endCxn id="29" idx="2"/>
            </p:cNvCxnSpPr>
            <p:nvPr/>
          </p:nvCxnSpPr>
          <p:spPr>
            <a:xfrm flipV="1">
              <a:off x="4136608" y="4701322"/>
              <a:ext cx="1531549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5FE8582-4505-674F-9F85-CF825D3DAFB1}"/>
                </a:ext>
              </a:extLst>
            </p:cNvPr>
            <p:cNvCxnSpPr>
              <a:stCxn id="3" idx="0"/>
              <a:endCxn id="29" idx="2"/>
            </p:cNvCxnSpPr>
            <p:nvPr/>
          </p:nvCxnSpPr>
          <p:spPr>
            <a:xfrm flipV="1">
              <a:off x="3424838" y="4701322"/>
              <a:ext cx="2243318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078EF5-798C-8847-AFA2-92ACEAD8850C}"/>
                </a:ext>
              </a:extLst>
            </p:cNvPr>
            <p:cNvCxnSpPr>
              <a:stCxn id="2" idx="0"/>
              <a:endCxn id="29" idx="2"/>
            </p:cNvCxnSpPr>
            <p:nvPr/>
          </p:nvCxnSpPr>
          <p:spPr>
            <a:xfrm flipV="1">
              <a:off x="2713070" y="4701322"/>
              <a:ext cx="2955086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DAD0B0F-225D-CD4A-9344-24764BE19359}"/>
                </a:ext>
              </a:extLst>
            </p:cNvPr>
            <p:cNvCxnSpPr>
              <a:stCxn id="8" idx="0"/>
              <a:endCxn id="29" idx="2"/>
            </p:cNvCxnSpPr>
            <p:nvPr/>
          </p:nvCxnSpPr>
          <p:spPr>
            <a:xfrm flipH="1" flipV="1">
              <a:off x="5668156" y="4701322"/>
              <a:ext cx="156090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BDC75D9-6207-7447-9B42-AEA1F38AB2C7}"/>
                    </a:ext>
                  </a:extLst>
                </p:cNvPr>
                <p:cNvSpPr/>
                <p:nvPr/>
              </p:nvSpPr>
              <p:spPr>
                <a:xfrm>
                  <a:off x="7008876" y="2459287"/>
                  <a:ext cx="432048" cy="100811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BDC75D9-6207-7447-9B42-AEA1F38AB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876" y="2459287"/>
                  <a:ext cx="432048" cy="10081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5BD81A2-0A6E-1C47-B2EF-BFA564E25CF0}"/>
                </a:ext>
              </a:extLst>
            </p:cNvPr>
            <p:cNvCxnSpPr>
              <a:stCxn id="36" idx="0"/>
            </p:cNvCxnSpPr>
            <p:nvPr/>
          </p:nvCxnSpPr>
          <p:spPr>
            <a:xfrm flipV="1">
              <a:off x="7224900" y="2013573"/>
              <a:ext cx="0" cy="44571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CF404D3-1838-A747-A8E0-D5F81964A771}"/>
                </a:ext>
              </a:extLst>
            </p:cNvPr>
            <p:cNvCxnSpPr>
              <a:stCxn id="23" idx="0"/>
              <a:endCxn id="36" idx="1"/>
            </p:cNvCxnSpPr>
            <p:nvPr/>
          </p:nvCxnSpPr>
          <p:spPr>
            <a:xfrm flipV="1">
              <a:off x="4492492" y="2963344"/>
              <a:ext cx="2516385" cy="19023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553C8D-AD21-9445-8C6E-60AB21E88B4A}"/>
                </a:ext>
              </a:extLst>
            </p:cNvPr>
            <p:cNvCxnSpPr>
              <a:stCxn id="8" idx="0"/>
              <a:endCxn id="36" idx="2"/>
            </p:cNvCxnSpPr>
            <p:nvPr/>
          </p:nvCxnSpPr>
          <p:spPr>
            <a:xfrm flipH="1" flipV="1">
              <a:off x="7224900" y="3467400"/>
              <a:ext cx="4156" cy="166597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EFF2CDD-6FAB-1140-856F-7C2711AD7924}"/>
                </a:ext>
              </a:extLst>
            </p:cNvPr>
            <p:cNvCxnSpPr>
              <a:stCxn id="29" idx="0"/>
              <a:endCxn id="23" idx="3"/>
            </p:cNvCxnSpPr>
            <p:nvPr/>
          </p:nvCxnSpPr>
          <p:spPr>
            <a:xfrm flipH="1" flipV="1">
              <a:off x="4708516" y="3657632"/>
              <a:ext cx="959641" cy="355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7530ECC-02E6-9644-A334-BAA2DF4483A5}"/>
                    </a:ext>
                  </a:extLst>
                </p:cNvPr>
                <p:cNvSpPr/>
                <p:nvPr/>
              </p:nvSpPr>
              <p:spPr>
                <a:xfrm>
                  <a:off x="5452132" y="3693210"/>
                  <a:ext cx="432048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7530ECC-02E6-9644-A334-BAA2DF448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132" y="3693210"/>
                  <a:ext cx="432048" cy="10081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48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5F715E9-7A7B-0548-AE6C-1527FE4401FA}"/>
              </a:ext>
            </a:extLst>
          </p:cNvPr>
          <p:cNvGrpSpPr/>
          <p:nvPr/>
        </p:nvGrpSpPr>
        <p:grpSpPr>
          <a:xfrm>
            <a:off x="2705389" y="1983481"/>
            <a:ext cx="4948034" cy="4559957"/>
            <a:chOff x="2705389" y="1983481"/>
            <a:chExt cx="4948034" cy="45599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3642FAC-FCE7-2742-A94D-46BDAF5FDEE5}"/>
                    </a:ext>
                  </a:extLst>
                </p:cNvPr>
                <p:cNvSpPr/>
                <p:nvPr/>
              </p:nvSpPr>
              <p:spPr>
                <a:xfrm>
                  <a:off x="2705389" y="5103278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3642FAC-FCE7-2742-A94D-46BDAF5FD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89" y="5103278"/>
                  <a:ext cx="432048" cy="1008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1BE349-174A-7F41-885F-FC7F8C4A7072}"/>
                    </a:ext>
                  </a:extLst>
                </p:cNvPr>
                <p:cNvSpPr/>
                <p:nvPr/>
              </p:nvSpPr>
              <p:spPr>
                <a:xfrm>
                  <a:off x="3417157" y="5103278"/>
                  <a:ext cx="432048" cy="10081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1BE349-174A-7F41-885F-FC7F8C4A70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157" y="5103278"/>
                  <a:ext cx="432048" cy="10081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A9526AA-453C-0248-9B76-7E3DEB4C424A}"/>
                    </a:ext>
                  </a:extLst>
                </p:cNvPr>
                <p:cNvSpPr/>
                <p:nvPr/>
              </p:nvSpPr>
              <p:spPr>
                <a:xfrm>
                  <a:off x="4128926" y="5103278"/>
                  <a:ext cx="432048" cy="10081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A9526AA-453C-0248-9B76-7E3DEB4C42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926" y="5103278"/>
                  <a:ext cx="432048" cy="1008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4FA2B53-ABF9-DA43-B04B-EDF2DF4995A8}"/>
                    </a:ext>
                  </a:extLst>
                </p:cNvPr>
                <p:cNvSpPr/>
                <p:nvPr/>
              </p:nvSpPr>
              <p:spPr>
                <a:xfrm>
                  <a:off x="4840695" y="5103278"/>
                  <a:ext cx="432048" cy="10081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4FA2B53-ABF9-DA43-B04B-EDF2DF4995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695" y="5103278"/>
                  <a:ext cx="432048" cy="1008112"/>
                </a:xfrm>
                <a:prstGeom prst="rect">
                  <a:avLst/>
                </a:prstGeom>
                <a:blipFill>
                  <a:blip r:embed="rId5"/>
                  <a:stretch>
                    <a:fillRect l="-22222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E9D0C95-4CD7-104D-BAD4-90665278A89E}"/>
                    </a:ext>
                  </a:extLst>
                </p:cNvPr>
                <p:cNvSpPr/>
                <p:nvPr/>
              </p:nvSpPr>
              <p:spPr>
                <a:xfrm>
                  <a:off x="5552463" y="5103278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E9D0C95-4CD7-104D-BAD4-90665278A8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463" y="5103278"/>
                  <a:ext cx="432048" cy="1008112"/>
                </a:xfrm>
                <a:prstGeom prst="rect">
                  <a:avLst/>
                </a:prstGeom>
                <a:blipFill>
                  <a:blip r:embed="rId6"/>
                  <a:stretch>
                    <a:fillRect l="-2778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3E3E61A-8943-D34B-90F3-C43FA4D29C30}"/>
                    </a:ext>
                  </a:extLst>
                </p:cNvPr>
                <p:cNvSpPr/>
                <p:nvPr/>
              </p:nvSpPr>
              <p:spPr>
                <a:xfrm>
                  <a:off x="6234426" y="5103278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3E3E61A-8943-D34B-90F3-C43FA4D2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426" y="5103278"/>
                  <a:ext cx="432048" cy="10081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427F320-41B9-3D45-BD3B-6AED52941144}"/>
                    </a:ext>
                  </a:extLst>
                </p:cNvPr>
                <p:cNvSpPr/>
                <p:nvPr/>
              </p:nvSpPr>
              <p:spPr>
                <a:xfrm>
                  <a:off x="7221375" y="5103278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427F320-41B9-3D45-BD3B-6AED529411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375" y="5103278"/>
                  <a:ext cx="432048" cy="1008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A924CC-2072-A343-B808-9AED3F32E5AB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3137437" y="5607334"/>
              <a:ext cx="27972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8064BF-427B-7B41-8D3B-786339CBD747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3849206" y="5607334"/>
              <a:ext cx="27972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B2AC1D-7A5D-5641-A392-EE268BC79AC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560975" y="5607334"/>
              <a:ext cx="27972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863D339-2133-3949-841B-38CE7435708A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272743" y="5607334"/>
              <a:ext cx="279720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02F332-BD1C-9242-A187-9A36A38A35F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84512" y="5607334"/>
              <a:ext cx="24991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29CD04-BB5D-E347-9B36-5B6437C59735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7025869" y="5607334"/>
              <a:ext cx="19550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175A8F-D871-144E-81B2-EC58F7D8723A}"/>
                </a:ext>
              </a:extLst>
            </p:cNvPr>
            <p:cNvSpPr txBox="1"/>
            <p:nvPr/>
          </p:nvSpPr>
          <p:spPr>
            <a:xfrm>
              <a:off x="6624002" y="5391310"/>
              <a:ext cx="329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…</a:t>
              </a:r>
              <a:endParaRPr lang="ko-KR" altLang="en-US" sz="1600" b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ADCB86-B4D0-5942-99FA-3788598783FB}"/>
                </a:ext>
              </a:extLst>
            </p:cNvPr>
            <p:cNvCxnSpPr>
              <a:endCxn id="2" idx="2"/>
            </p:cNvCxnSpPr>
            <p:nvPr/>
          </p:nvCxnSpPr>
          <p:spPr>
            <a:xfrm flipV="1">
              <a:off x="2921413" y="6111390"/>
              <a:ext cx="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22C0038-F386-6B40-A417-A8792320141D}"/>
                </a:ext>
              </a:extLst>
            </p:cNvPr>
            <p:cNvCxnSpPr/>
            <p:nvPr/>
          </p:nvCxnSpPr>
          <p:spPr>
            <a:xfrm flipH="1" flipV="1">
              <a:off x="3622732" y="6111390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1A31972-343F-554A-BF75-A9E006E20ED1}"/>
                </a:ext>
              </a:extLst>
            </p:cNvPr>
            <p:cNvCxnSpPr/>
            <p:nvPr/>
          </p:nvCxnSpPr>
          <p:spPr>
            <a:xfrm flipH="1" flipV="1">
              <a:off x="4344950" y="6111390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CA06096-9867-F64B-9BF4-B33B838D69B3}"/>
                </a:ext>
              </a:extLst>
            </p:cNvPr>
            <p:cNvCxnSpPr/>
            <p:nvPr/>
          </p:nvCxnSpPr>
          <p:spPr>
            <a:xfrm flipH="1" flipV="1">
              <a:off x="5040878" y="6111390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14F0E37-E024-8E4A-923C-351A6CFE846C}"/>
                </a:ext>
              </a:extLst>
            </p:cNvPr>
            <p:cNvCxnSpPr/>
            <p:nvPr/>
          </p:nvCxnSpPr>
          <p:spPr>
            <a:xfrm flipH="1" flipV="1">
              <a:off x="5763096" y="6111390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28118D-2EC0-D84B-B637-5A492783482A}"/>
                </a:ext>
              </a:extLst>
            </p:cNvPr>
            <p:cNvCxnSpPr/>
            <p:nvPr/>
          </p:nvCxnSpPr>
          <p:spPr>
            <a:xfrm flipH="1" flipV="1">
              <a:off x="6467768" y="6111390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B9A688-24DB-9249-8EB7-DFD552CF94D4}"/>
                </a:ext>
              </a:extLst>
            </p:cNvPr>
            <p:cNvCxnSpPr/>
            <p:nvPr/>
          </p:nvCxnSpPr>
          <p:spPr>
            <a:xfrm flipH="1" flipV="1">
              <a:off x="7437399" y="6111390"/>
              <a:ext cx="8312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1A31711-830D-C747-943F-E964C19D9656}"/>
                    </a:ext>
                  </a:extLst>
                </p:cNvPr>
                <p:cNvSpPr/>
                <p:nvPr/>
              </p:nvSpPr>
              <p:spPr>
                <a:xfrm>
                  <a:off x="4484810" y="3123484"/>
                  <a:ext cx="432048" cy="1008112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1A31711-830D-C747-943F-E964C19D9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4810" y="3123484"/>
                  <a:ext cx="432048" cy="10081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034D53-F2C0-D247-8CE3-8DCEB2CD72EB}"/>
                </a:ext>
              </a:extLst>
            </p:cNvPr>
            <p:cNvCxnSpPr>
              <a:stCxn id="3" idx="0"/>
              <a:endCxn id="23" idx="2"/>
            </p:cNvCxnSpPr>
            <p:nvPr/>
          </p:nvCxnSpPr>
          <p:spPr>
            <a:xfrm flipV="1">
              <a:off x="3633182" y="4131596"/>
              <a:ext cx="1067653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6077D7-1767-5B40-B56F-0A0429CFA39E}"/>
                </a:ext>
              </a:extLst>
            </p:cNvPr>
            <p:cNvCxnSpPr>
              <a:stCxn id="4" idx="0"/>
              <a:endCxn id="23" idx="2"/>
            </p:cNvCxnSpPr>
            <p:nvPr/>
          </p:nvCxnSpPr>
          <p:spPr>
            <a:xfrm flipV="1">
              <a:off x="4344950" y="4131596"/>
              <a:ext cx="355884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F04A129-A76B-4940-B8BF-3AE3ECFE73FC}"/>
                </a:ext>
              </a:extLst>
            </p:cNvPr>
            <p:cNvCxnSpPr>
              <a:stCxn id="5" idx="0"/>
              <a:endCxn id="23" idx="2"/>
            </p:cNvCxnSpPr>
            <p:nvPr/>
          </p:nvCxnSpPr>
          <p:spPr>
            <a:xfrm flipH="1" flipV="1">
              <a:off x="4700835" y="4131596"/>
              <a:ext cx="355885" cy="97168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BBBD98D-9A7A-B74A-9695-BC0587762DB3}"/>
                </a:ext>
              </a:extLst>
            </p:cNvPr>
            <p:cNvCxnSpPr>
              <a:stCxn id="5" idx="0"/>
              <a:endCxn id="27" idx="2"/>
            </p:cNvCxnSpPr>
            <p:nvPr/>
          </p:nvCxnSpPr>
          <p:spPr>
            <a:xfrm flipV="1">
              <a:off x="5056719" y="4671230"/>
              <a:ext cx="81978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79C9AA6-4DB8-D544-B4F8-7B296782C749}"/>
                </a:ext>
              </a:extLst>
            </p:cNvPr>
            <p:cNvCxnSpPr>
              <a:stCxn id="4" idx="0"/>
              <a:endCxn id="27" idx="2"/>
            </p:cNvCxnSpPr>
            <p:nvPr/>
          </p:nvCxnSpPr>
          <p:spPr>
            <a:xfrm flipV="1">
              <a:off x="4344951" y="4671230"/>
              <a:ext cx="1531549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A366FC-74BE-A248-B964-5764F81884E0}"/>
                </a:ext>
              </a:extLst>
            </p:cNvPr>
            <p:cNvCxnSpPr>
              <a:stCxn id="3" idx="0"/>
              <a:endCxn id="27" idx="2"/>
            </p:cNvCxnSpPr>
            <p:nvPr/>
          </p:nvCxnSpPr>
          <p:spPr>
            <a:xfrm flipV="1">
              <a:off x="3633181" y="4671230"/>
              <a:ext cx="2243318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82126A3-2CFB-574F-BF8F-F8FE7AEE05AB}"/>
                </a:ext>
              </a:extLst>
            </p:cNvPr>
            <p:cNvCxnSpPr>
              <a:stCxn id="8" idx="0"/>
              <a:endCxn id="27" idx="2"/>
            </p:cNvCxnSpPr>
            <p:nvPr/>
          </p:nvCxnSpPr>
          <p:spPr>
            <a:xfrm flipH="1" flipV="1">
              <a:off x="5876499" y="4671230"/>
              <a:ext cx="1560900" cy="43204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CCBE42E-C9A5-2D48-BB2B-582D4C1C3916}"/>
                    </a:ext>
                  </a:extLst>
                </p:cNvPr>
                <p:cNvSpPr/>
                <p:nvPr/>
              </p:nvSpPr>
              <p:spPr>
                <a:xfrm>
                  <a:off x="7217219" y="2429195"/>
                  <a:ext cx="432048" cy="100811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CCBE42E-C9A5-2D48-BB2B-582D4C1C39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219" y="2429195"/>
                  <a:ext cx="432048" cy="10081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3FB2DC8-105D-5849-A0BC-7044C3900F9B}"/>
                </a:ext>
              </a:extLst>
            </p:cNvPr>
            <p:cNvCxnSpPr>
              <a:stCxn id="32" idx="0"/>
            </p:cNvCxnSpPr>
            <p:nvPr/>
          </p:nvCxnSpPr>
          <p:spPr>
            <a:xfrm flipV="1">
              <a:off x="7433243" y="1983481"/>
              <a:ext cx="0" cy="44571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4DF78F-DEBB-CB4E-A3FC-F5B8AC65FFC0}"/>
                </a:ext>
              </a:extLst>
            </p:cNvPr>
            <p:cNvCxnSpPr>
              <a:stCxn id="23" idx="0"/>
              <a:endCxn id="32" idx="1"/>
            </p:cNvCxnSpPr>
            <p:nvPr/>
          </p:nvCxnSpPr>
          <p:spPr>
            <a:xfrm flipV="1">
              <a:off x="4700835" y="2933252"/>
              <a:ext cx="2516385" cy="19023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7BB17CE-450C-1B44-B536-4563545BFDC6}"/>
                </a:ext>
              </a:extLst>
            </p:cNvPr>
            <p:cNvCxnSpPr>
              <a:stCxn id="8" idx="0"/>
              <a:endCxn id="32" idx="2"/>
            </p:cNvCxnSpPr>
            <p:nvPr/>
          </p:nvCxnSpPr>
          <p:spPr>
            <a:xfrm flipH="1" flipV="1">
              <a:off x="7433243" y="3437308"/>
              <a:ext cx="4156" cy="166597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C4A0F9-3168-584A-ABB8-2893267C24A3}"/>
                </a:ext>
              </a:extLst>
            </p:cNvPr>
            <p:cNvCxnSpPr>
              <a:stCxn id="27" idx="0"/>
              <a:endCxn id="23" idx="3"/>
            </p:cNvCxnSpPr>
            <p:nvPr/>
          </p:nvCxnSpPr>
          <p:spPr>
            <a:xfrm flipH="1" flipV="1">
              <a:off x="4916859" y="3627540"/>
              <a:ext cx="959641" cy="355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A356EB2-1E8F-B847-91BE-0AEFE5AFE0E8}"/>
                    </a:ext>
                  </a:extLst>
                </p:cNvPr>
                <p:cNvSpPr/>
                <p:nvPr/>
              </p:nvSpPr>
              <p:spPr>
                <a:xfrm>
                  <a:off x="6353651" y="3350002"/>
                  <a:ext cx="451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A356EB2-1E8F-B847-91BE-0AEFE5AFE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651" y="3350002"/>
                  <a:ext cx="45108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C13375-B1BA-6148-BB0D-72194AAC3B03}"/>
                </a:ext>
              </a:extLst>
            </p:cNvPr>
            <p:cNvCxnSpPr>
              <a:stCxn id="8" idx="0"/>
              <a:endCxn id="37" idx="2"/>
            </p:cNvCxnSpPr>
            <p:nvPr/>
          </p:nvCxnSpPr>
          <p:spPr>
            <a:xfrm flipH="1" flipV="1">
              <a:off x="6579195" y="3719334"/>
              <a:ext cx="858205" cy="138394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D0E1F5-25FB-6842-BF53-BA3F3927598C}"/>
                </a:ext>
              </a:extLst>
            </p:cNvPr>
            <p:cNvCxnSpPr>
              <a:stCxn id="37" idx="0"/>
              <a:endCxn id="23" idx="3"/>
            </p:cNvCxnSpPr>
            <p:nvPr/>
          </p:nvCxnSpPr>
          <p:spPr>
            <a:xfrm flipH="1">
              <a:off x="4916858" y="3350002"/>
              <a:ext cx="1662336" cy="27753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E5198A5-E1CC-5B44-92F2-4D4279D40CBA}"/>
                    </a:ext>
                  </a:extLst>
                </p:cNvPr>
                <p:cNvSpPr/>
                <p:nvPr/>
              </p:nvSpPr>
              <p:spPr>
                <a:xfrm>
                  <a:off x="5660475" y="3663118"/>
                  <a:ext cx="432048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E5198A5-E1CC-5B44-92F2-4D4279D40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75" y="3663118"/>
                  <a:ext cx="432048" cy="100811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975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203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04A3C09-A38B-224A-988E-4D35C1F6DF63}"/>
              </a:ext>
            </a:extLst>
          </p:cNvPr>
          <p:cNvGrpSpPr/>
          <p:nvPr/>
        </p:nvGrpSpPr>
        <p:grpSpPr>
          <a:xfrm>
            <a:off x="832362" y="548529"/>
            <a:ext cx="3864508" cy="5651858"/>
            <a:chOff x="832362" y="548529"/>
            <a:chExt cx="3864508" cy="56518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B83097-97DD-7140-920A-2DC3D2E50976}"/>
                </a:ext>
              </a:extLst>
            </p:cNvPr>
            <p:cNvGrpSpPr/>
            <p:nvPr/>
          </p:nvGrpSpPr>
          <p:grpSpPr>
            <a:xfrm>
              <a:off x="832362" y="3737815"/>
              <a:ext cx="1008112" cy="864096"/>
              <a:chOff x="4860032" y="3630724"/>
              <a:chExt cx="1008112" cy="864096"/>
            </a:xfrm>
            <a:no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4670EC-0B7F-8A47-A3B4-01DD3028A378}"/>
                  </a:ext>
                </a:extLst>
              </p:cNvPr>
              <p:cNvSpPr/>
              <p:nvPr/>
            </p:nvSpPr>
            <p:spPr>
              <a:xfrm>
                <a:off x="4860032" y="3630724"/>
                <a:ext cx="1008112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1C18181-E1BC-0D46-92AF-7C00AB97AD14}"/>
                  </a:ext>
                </a:extLst>
              </p:cNvPr>
              <p:cNvSpPr/>
              <p:nvPr/>
            </p:nvSpPr>
            <p:spPr>
              <a:xfrm>
                <a:off x="4956048" y="3803904"/>
                <a:ext cx="832104" cy="548640"/>
              </a:xfrm>
              <a:custGeom>
                <a:avLst/>
                <a:gdLst>
                  <a:gd name="connsiteX0" fmla="*/ 0 w 832104"/>
                  <a:gd name="connsiteY0" fmla="*/ 548640 h 548640"/>
                  <a:gd name="connsiteX1" fmla="*/ 301752 w 832104"/>
                  <a:gd name="connsiteY1" fmla="*/ 466344 h 548640"/>
                  <a:gd name="connsiteX2" fmla="*/ 402336 w 832104"/>
                  <a:gd name="connsiteY2" fmla="*/ 192024 h 548640"/>
                  <a:gd name="connsiteX3" fmla="*/ 530352 w 832104"/>
                  <a:gd name="connsiteY3" fmla="*/ 45720 h 548640"/>
                  <a:gd name="connsiteX4" fmla="*/ 832104 w 832104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104" h="548640">
                    <a:moveTo>
                      <a:pt x="0" y="548640"/>
                    </a:moveTo>
                    <a:cubicBezTo>
                      <a:pt x="117348" y="537210"/>
                      <a:pt x="234696" y="525780"/>
                      <a:pt x="301752" y="466344"/>
                    </a:cubicBezTo>
                    <a:cubicBezTo>
                      <a:pt x="368808" y="406908"/>
                      <a:pt x="364236" y="262128"/>
                      <a:pt x="402336" y="192024"/>
                    </a:cubicBezTo>
                    <a:cubicBezTo>
                      <a:pt x="440436" y="121920"/>
                      <a:pt x="458724" y="77724"/>
                      <a:pt x="530352" y="45720"/>
                    </a:cubicBezTo>
                    <a:cubicBezTo>
                      <a:pt x="601980" y="13716"/>
                      <a:pt x="717042" y="6858"/>
                      <a:pt x="832104" y="0"/>
                    </a:cubicBezTo>
                  </a:path>
                </a:pathLst>
              </a:cu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F88EF5A-D903-4B47-804B-35FA613515A9}"/>
                  </a:ext>
                </a:extLst>
              </p:cNvPr>
              <p:cNvCxnSpPr/>
              <p:nvPr/>
            </p:nvCxnSpPr>
            <p:spPr>
              <a:xfrm>
                <a:off x="4924056" y="4078224"/>
                <a:ext cx="86409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6F349DD-C924-D248-A9DC-FEA7E111A495}"/>
                  </a:ext>
                </a:extLst>
              </p:cNvPr>
              <p:cNvCxnSpPr/>
              <p:nvPr/>
            </p:nvCxnSpPr>
            <p:spPr>
              <a:xfrm flipV="1">
                <a:off x="5356104" y="3793514"/>
                <a:ext cx="0" cy="55903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BDDDAC-EA2B-AC45-94ED-9CA070623DE1}"/>
                </a:ext>
              </a:extLst>
            </p:cNvPr>
            <p:cNvGrpSpPr/>
            <p:nvPr/>
          </p:nvGrpSpPr>
          <p:grpSpPr>
            <a:xfrm>
              <a:off x="2256554" y="3737815"/>
              <a:ext cx="1008112" cy="864096"/>
              <a:chOff x="4860032" y="3630724"/>
              <a:chExt cx="1008112" cy="864096"/>
            </a:xfrm>
            <a:no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3439B2-4F1B-6746-8197-BB243A434531}"/>
                  </a:ext>
                </a:extLst>
              </p:cNvPr>
              <p:cNvSpPr/>
              <p:nvPr/>
            </p:nvSpPr>
            <p:spPr>
              <a:xfrm>
                <a:off x="4860032" y="3630724"/>
                <a:ext cx="1008112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BB91CF6-F497-D04B-849E-194FBE99235B}"/>
                  </a:ext>
                </a:extLst>
              </p:cNvPr>
              <p:cNvSpPr/>
              <p:nvPr/>
            </p:nvSpPr>
            <p:spPr>
              <a:xfrm>
                <a:off x="4956048" y="3803904"/>
                <a:ext cx="832104" cy="548640"/>
              </a:xfrm>
              <a:custGeom>
                <a:avLst/>
                <a:gdLst>
                  <a:gd name="connsiteX0" fmla="*/ 0 w 832104"/>
                  <a:gd name="connsiteY0" fmla="*/ 548640 h 548640"/>
                  <a:gd name="connsiteX1" fmla="*/ 301752 w 832104"/>
                  <a:gd name="connsiteY1" fmla="*/ 466344 h 548640"/>
                  <a:gd name="connsiteX2" fmla="*/ 402336 w 832104"/>
                  <a:gd name="connsiteY2" fmla="*/ 192024 h 548640"/>
                  <a:gd name="connsiteX3" fmla="*/ 530352 w 832104"/>
                  <a:gd name="connsiteY3" fmla="*/ 45720 h 548640"/>
                  <a:gd name="connsiteX4" fmla="*/ 832104 w 832104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104" h="548640">
                    <a:moveTo>
                      <a:pt x="0" y="548640"/>
                    </a:moveTo>
                    <a:cubicBezTo>
                      <a:pt x="117348" y="537210"/>
                      <a:pt x="234696" y="525780"/>
                      <a:pt x="301752" y="466344"/>
                    </a:cubicBezTo>
                    <a:cubicBezTo>
                      <a:pt x="368808" y="406908"/>
                      <a:pt x="364236" y="262128"/>
                      <a:pt x="402336" y="192024"/>
                    </a:cubicBezTo>
                    <a:cubicBezTo>
                      <a:pt x="440436" y="121920"/>
                      <a:pt x="458724" y="77724"/>
                      <a:pt x="530352" y="45720"/>
                    </a:cubicBezTo>
                    <a:cubicBezTo>
                      <a:pt x="601980" y="13716"/>
                      <a:pt x="717042" y="6858"/>
                      <a:pt x="832104" y="0"/>
                    </a:cubicBezTo>
                  </a:path>
                </a:pathLst>
              </a:cu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5859156-EBD5-9843-A74E-78480A323D0C}"/>
                  </a:ext>
                </a:extLst>
              </p:cNvPr>
              <p:cNvCxnSpPr/>
              <p:nvPr/>
            </p:nvCxnSpPr>
            <p:spPr>
              <a:xfrm>
                <a:off x="4924056" y="4078224"/>
                <a:ext cx="86409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F02A8B-A54E-6944-ADA3-10E20E009527}"/>
                  </a:ext>
                </a:extLst>
              </p:cNvPr>
              <p:cNvCxnSpPr/>
              <p:nvPr/>
            </p:nvCxnSpPr>
            <p:spPr>
              <a:xfrm flipV="1">
                <a:off x="5356104" y="3793514"/>
                <a:ext cx="0" cy="55903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89E08D-0E69-474D-BDBE-DFFC97D7BAC8}"/>
                </a:ext>
              </a:extLst>
            </p:cNvPr>
            <p:cNvGrpSpPr/>
            <p:nvPr/>
          </p:nvGrpSpPr>
          <p:grpSpPr>
            <a:xfrm>
              <a:off x="3680746" y="3737815"/>
              <a:ext cx="1008112" cy="864096"/>
              <a:chOff x="4860032" y="3630724"/>
              <a:chExt cx="1008112" cy="864096"/>
            </a:xfrm>
            <a:noFill/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28C8187-98CB-6341-8746-FFA26252C10B}"/>
                  </a:ext>
                </a:extLst>
              </p:cNvPr>
              <p:cNvSpPr/>
              <p:nvPr/>
            </p:nvSpPr>
            <p:spPr>
              <a:xfrm>
                <a:off x="4860032" y="3630724"/>
                <a:ext cx="1008112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175C973-00F4-414E-A52B-D4FC17EA0EA3}"/>
                  </a:ext>
                </a:extLst>
              </p:cNvPr>
              <p:cNvSpPr/>
              <p:nvPr/>
            </p:nvSpPr>
            <p:spPr>
              <a:xfrm>
                <a:off x="4956048" y="3803904"/>
                <a:ext cx="832104" cy="548640"/>
              </a:xfrm>
              <a:custGeom>
                <a:avLst/>
                <a:gdLst>
                  <a:gd name="connsiteX0" fmla="*/ 0 w 832104"/>
                  <a:gd name="connsiteY0" fmla="*/ 548640 h 548640"/>
                  <a:gd name="connsiteX1" fmla="*/ 301752 w 832104"/>
                  <a:gd name="connsiteY1" fmla="*/ 466344 h 548640"/>
                  <a:gd name="connsiteX2" fmla="*/ 402336 w 832104"/>
                  <a:gd name="connsiteY2" fmla="*/ 192024 h 548640"/>
                  <a:gd name="connsiteX3" fmla="*/ 530352 w 832104"/>
                  <a:gd name="connsiteY3" fmla="*/ 45720 h 548640"/>
                  <a:gd name="connsiteX4" fmla="*/ 832104 w 832104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104" h="548640">
                    <a:moveTo>
                      <a:pt x="0" y="548640"/>
                    </a:moveTo>
                    <a:cubicBezTo>
                      <a:pt x="117348" y="537210"/>
                      <a:pt x="234696" y="525780"/>
                      <a:pt x="301752" y="466344"/>
                    </a:cubicBezTo>
                    <a:cubicBezTo>
                      <a:pt x="368808" y="406908"/>
                      <a:pt x="364236" y="262128"/>
                      <a:pt x="402336" y="192024"/>
                    </a:cubicBezTo>
                    <a:cubicBezTo>
                      <a:pt x="440436" y="121920"/>
                      <a:pt x="458724" y="77724"/>
                      <a:pt x="530352" y="45720"/>
                    </a:cubicBezTo>
                    <a:cubicBezTo>
                      <a:pt x="601980" y="13716"/>
                      <a:pt x="717042" y="6858"/>
                      <a:pt x="832104" y="0"/>
                    </a:cubicBezTo>
                  </a:path>
                </a:pathLst>
              </a:cu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C6A6A-0BAD-6D4D-A072-CB0AB364BF1D}"/>
                  </a:ext>
                </a:extLst>
              </p:cNvPr>
              <p:cNvCxnSpPr/>
              <p:nvPr/>
            </p:nvCxnSpPr>
            <p:spPr>
              <a:xfrm>
                <a:off x="4924056" y="4078224"/>
                <a:ext cx="86409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B20CB3A-9595-864E-B819-7D0ADD45CC92}"/>
                  </a:ext>
                </a:extLst>
              </p:cNvPr>
              <p:cNvCxnSpPr/>
              <p:nvPr/>
            </p:nvCxnSpPr>
            <p:spPr>
              <a:xfrm flipV="1">
                <a:off x="5356104" y="3793514"/>
                <a:ext cx="0" cy="55903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3EAC4-653D-4C48-9BDF-82A5ED26FB2F}"/>
                </a:ext>
              </a:extLst>
            </p:cNvPr>
            <p:cNvSpPr/>
            <p:nvPr/>
          </p:nvSpPr>
          <p:spPr>
            <a:xfrm>
              <a:off x="832362" y="5408299"/>
              <a:ext cx="1008112" cy="79208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6122DE-799B-754B-BD84-7E19F4FAD503}"/>
                </a:ext>
              </a:extLst>
            </p:cNvPr>
            <p:cNvSpPr/>
            <p:nvPr/>
          </p:nvSpPr>
          <p:spPr>
            <a:xfrm>
              <a:off x="2256554" y="5408299"/>
              <a:ext cx="1008112" cy="79208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29BD40-5F17-744F-A3B0-E4E690559108}"/>
                </a:ext>
              </a:extLst>
            </p:cNvPr>
            <p:cNvSpPr/>
            <p:nvPr/>
          </p:nvSpPr>
          <p:spPr>
            <a:xfrm>
              <a:off x="3680746" y="5408299"/>
              <a:ext cx="1008112" cy="79208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3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E73117-3659-1D43-9B51-D593097062D9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1336418" y="4601911"/>
              <a:ext cx="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E28E45-C960-B04E-901C-48ED56CA3B19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1344430" y="4601911"/>
              <a:ext cx="141618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E7D6B87-006B-6747-A61B-DC3106461909}"/>
                </a:ext>
              </a:extLst>
            </p:cNvPr>
            <p:cNvCxnSpPr>
              <a:stCxn id="19" idx="0"/>
              <a:endCxn id="15" idx="2"/>
            </p:cNvCxnSpPr>
            <p:nvPr/>
          </p:nvCxnSpPr>
          <p:spPr>
            <a:xfrm flipV="1">
              <a:off x="1336418" y="4601911"/>
              <a:ext cx="2848384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F11A49-D3BE-2F4B-A7FD-8BEA10978913}"/>
                </a:ext>
              </a:extLst>
            </p:cNvPr>
            <p:cNvCxnSpPr>
              <a:stCxn id="20" idx="0"/>
              <a:endCxn id="15" idx="2"/>
            </p:cNvCxnSpPr>
            <p:nvPr/>
          </p:nvCxnSpPr>
          <p:spPr>
            <a:xfrm flipV="1">
              <a:off x="2760610" y="4601911"/>
              <a:ext cx="1424192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ACBCC6D-451E-5B48-BE56-FC8F61E9623C}"/>
                </a:ext>
              </a:extLst>
            </p:cNvPr>
            <p:cNvCxnSpPr>
              <a:stCxn id="20" idx="0"/>
              <a:endCxn id="10" idx="2"/>
            </p:cNvCxnSpPr>
            <p:nvPr/>
          </p:nvCxnSpPr>
          <p:spPr>
            <a:xfrm flipV="1">
              <a:off x="2760610" y="4601911"/>
              <a:ext cx="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C98753-9A60-8247-8386-E0DFB35F4B99}"/>
                </a:ext>
              </a:extLst>
            </p:cNvPr>
            <p:cNvCxnSpPr>
              <a:stCxn id="20" idx="0"/>
              <a:endCxn id="5" idx="2"/>
            </p:cNvCxnSpPr>
            <p:nvPr/>
          </p:nvCxnSpPr>
          <p:spPr>
            <a:xfrm flipH="1" flipV="1">
              <a:off x="1336418" y="4601911"/>
              <a:ext cx="1424192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FE02BB-38B5-F94B-9068-9E1317360229}"/>
                </a:ext>
              </a:extLst>
            </p:cNvPr>
            <p:cNvCxnSpPr>
              <a:stCxn id="21" idx="0"/>
              <a:endCxn id="5" idx="2"/>
            </p:cNvCxnSpPr>
            <p:nvPr/>
          </p:nvCxnSpPr>
          <p:spPr>
            <a:xfrm flipH="1" flipV="1">
              <a:off x="1336418" y="4601911"/>
              <a:ext cx="2848384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3AADA1-7DF2-9944-BCA4-08D7CE3DEDAC}"/>
                </a:ext>
              </a:extLst>
            </p:cNvPr>
            <p:cNvCxnSpPr>
              <a:stCxn id="21" idx="0"/>
              <a:endCxn id="10" idx="2"/>
            </p:cNvCxnSpPr>
            <p:nvPr/>
          </p:nvCxnSpPr>
          <p:spPr>
            <a:xfrm flipH="1" flipV="1">
              <a:off x="2760610" y="4601911"/>
              <a:ext cx="1424192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FBCBE8-029D-054F-9BF6-0F6F9B0EA854}"/>
                </a:ext>
              </a:extLst>
            </p:cNvPr>
            <p:cNvCxnSpPr>
              <a:stCxn id="21" idx="0"/>
              <a:endCxn id="15" idx="2"/>
            </p:cNvCxnSpPr>
            <p:nvPr/>
          </p:nvCxnSpPr>
          <p:spPr>
            <a:xfrm flipV="1">
              <a:off x="4184802" y="4601911"/>
              <a:ext cx="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7C3732-0B97-1743-85ED-9D87F9A5217A}"/>
                </a:ext>
              </a:extLst>
            </p:cNvPr>
            <p:cNvGrpSpPr/>
            <p:nvPr/>
          </p:nvGrpSpPr>
          <p:grpSpPr>
            <a:xfrm>
              <a:off x="840374" y="2036181"/>
              <a:ext cx="1008112" cy="864096"/>
              <a:chOff x="4860032" y="3630724"/>
              <a:chExt cx="1008112" cy="864096"/>
            </a:xfrm>
            <a:noFill/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AC2E8B-ED2B-6A4D-BA76-74ABB0CA1310}"/>
                  </a:ext>
                </a:extLst>
              </p:cNvPr>
              <p:cNvSpPr/>
              <p:nvPr/>
            </p:nvSpPr>
            <p:spPr>
              <a:xfrm>
                <a:off x="4860032" y="3630724"/>
                <a:ext cx="1008112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BA26E0F9-5E0C-F540-8A8E-8970A07345AB}"/>
                  </a:ext>
                </a:extLst>
              </p:cNvPr>
              <p:cNvSpPr/>
              <p:nvPr/>
            </p:nvSpPr>
            <p:spPr>
              <a:xfrm>
                <a:off x="4956048" y="3803904"/>
                <a:ext cx="832104" cy="548640"/>
              </a:xfrm>
              <a:custGeom>
                <a:avLst/>
                <a:gdLst>
                  <a:gd name="connsiteX0" fmla="*/ 0 w 832104"/>
                  <a:gd name="connsiteY0" fmla="*/ 548640 h 548640"/>
                  <a:gd name="connsiteX1" fmla="*/ 301752 w 832104"/>
                  <a:gd name="connsiteY1" fmla="*/ 466344 h 548640"/>
                  <a:gd name="connsiteX2" fmla="*/ 402336 w 832104"/>
                  <a:gd name="connsiteY2" fmla="*/ 192024 h 548640"/>
                  <a:gd name="connsiteX3" fmla="*/ 530352 w 832104"/>
                  <a:gd name="connsiteY3" fmla="*/ 45720 h 548640"/>
                  <a:gd name="connsiteX4" fmla="*/ 832104 w 832104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104" h="548640">
                    <a:moveTo>
                      <a:pt x="0" y="548640"/>
                    </a:moveTo>
                    <a:cubicBezTo>
                      <a:pt x="117348" y="537210"/>
                      <a:pt x="234696" y="525780"/>
                      <a:pt x="301752" y="466344"/>
                    </a:cubicBezTo>
                    <a:cubicBezTo>
                      <a:pt x="368808" y="406908"/>
                      <a:pt x="364236" y="262128"/>
                      <a:pt x="402336" y="192024"/>
                    </a:cubicBezTo>
                    <a:cubicBezTo>
                      <a:pt x="440436" y="121920"/>
                      <a:pt x="458724" y="77724"/>
                      <a:pt x="530352" y="45720"/>
                    </a:cubicBezTo>
                    <a:cubicBezTo>
                      <a:pt x="601980" y="13716"/>
                      <a:pt x="717042" y="6858"/>
                      <a:pt x="832104" y="0"/>
                    </a:cubicBezTo>
                  </a:path>
                </a:pathLst>
              </a:cu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0916D90-C88A-D540-B08F-329F431169C5}"/>
                  </a:ext>
                </a:extLst>
              </p:cNvPr>
              <p:cNvCxnSpPr/>
              <p:nvPr/>
            </p:nvCxnSpPr>
            <p:spPr>
              <a:xfrm>
                <a:off x="4924056" y="4078224"/>
                <a:ext cx="86409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39F392E-60FB-D942-A108-C2C4853018E5}"/>
                  </a:ext>
                </a:extLst>
              </p:cNvPr>
              <p:cNvCxnSpPr/>
              <p:nvPr/>
            </p:nvCxnSpPr>
            <p:spPr>
              <a:xfrm flipV="1">
                <a:off x="5356104" y="3793514"/>
                <a:ext cx="0" cy="55903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8ACB2D-B03E-1D49-913F-EE1DE3C3E0D8}"/>
                </a:ext>
              </a:extLst>
            </p:cNvPr>
            <p:cNvGrpSpPr/>
            <p:nvPr/>
          </p:nvGrpSpPr>
          <p:grpSpPr>
            <a:xfrm>
              <a:off x="2264566" y="2036181"/>
              <a:ext cx="1008112" cy="864096"/>
              <a:chOff x="4860032" y="3630724"/>
              <a:chExt cx="1008112" cy="864096"/>
            </a:xfrm>
            <a:no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5E0F6F-7703-2549-A574-0E0C6B7CA461}"/>
                  </a:ext>
                </a:extLst>
              </p:cNvPr>
              <p:cNvSpPr/>
              <p:nvPr/>
            </p:nvSpPr>
            <p:spPr>
              <a:xfrm>
                <a:off x="4860032" y="3630724"/>
                <a:ext cx="1008112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0658C9A8-D1F8-F04B-9A1B-0CC9DCB1BE60}"/>
                  </a:ext>
                </a:extLst>
              </p:cNvPr>
              <p:cNvSpPr/>
              <p:nvPr/>
            </p:nvSpPr>
            <p:spPr>
              <a:xfrm>
                <a:off x="4956048" y="3803904"/>
                <a:ext cx="832104" cy="548640"/>
              </a:xfrm>
              <a:custGeom>
                <a:avLst/>
                <a:gdLst>
                  <a:gd name="connsiteX0" fmla="*/ 0 w 832104"/>
                  <a:gd name="connsiteY0" fmla="*/ 548640 h 548640"/>
                  <a:gd name="connsiteX1" fmla="*/ 301752 w 832104"/>
                  <a:gd name="connsiteY1" fmla="*/ 466344 h 548640"/>
                  <a:gd name="connsiteX2" fmla="*/ 402336 w 832104"/>
                  <a:gd name="connsiteY2" fmla="*/ 192024 h 548640"/>
                  <a:gd name="connsiteX3" fmla="*/ 530352 w 832104"/>
                  <a:gd name="connsiteY3" fmla="*/ 45720 h 548640"/>
                  <a:gd name="connsiteX4" fmla="*/ 832104 w 832104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104" h="548640">
                    <a:moveTo>
                      <a:pt x="0" y="548640"/>
                    </a:moveTo>
                    <a:cubicBezTo>
                      <a:pt x="117348" y="537210"/>
                      <a:pt x="234696" y="525780"/>
                      <a:pt x="301752" y="466344"/>
                    </a:cubicBezTo>
                    <a:cubicBezTo>
                      <a:pt x="368808" y="406908"/>
                      <a:pt x="364236" y="262128"/>
                      <a:pt x="402336" y="192024"/>
                    </a:cubicBezTo>
                    <a:cubicBezTo>
                      <a:pt x="440436" y="121920"/>
                      <a:pt x="458724" y="77724"/>
                      <a:pt x="530352" y="45720"/>
                    </a:cubicBezTo>
                    <a:cubicBezTo>
                      <a:pt x="601980" y="13716"/>
                      <a:pt x="717042" y="6858"/>
                      <a:pt x="832104" y="0"/>
                    </a:cubicBezTo>
                  </a:path>
                </a:pathLst>
              </a:cu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4B64DF-1ACA-DC4B-8EF3-2A13E9024AD0}"/>
                  </a:ext>
                </a:extLst>
              </p:cNvPr>
              <p:cNvCxnSpPr/>
              <p:nvPr/>
            </p:nvCxnSpPr>
            <p:spPr>
              <a:xfrm>
                <a:off x="4924056" y="4078224"/>
                <a:ext cx="86409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3B34899-307E-6A45-B40E-764F8FE0D34D}"/>
                  </a:ext>
                </a:extLst>
              </p:cNvPr>
              <p:cNvCxnSpPr/>
              <p:nvPr/>
            </p:nvCxnSpPr>
            <p:spPr>
              <a:xfrm flipV="1">
                <a:off x="5356104" y="3793514"/>
                <a:ext cx="0" cy="55903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153DF7A-E783-F844-BC86-6E4464862AD3}"/>
                </a:ext>
              </a:extLst>
            </p:cNvPr>
            <p:cNvGrpSpPr/>
            <p:nvPr/>
          </p:nvGrpSpPr>
          <p:grpSpPr>
            <a:xfrm>
              <a:off x="3688758" y="2036181"/>
              <a:ext cx="1008112" cy="864096"/>
              <a:chOff x="4860032" y="3630724"/>
              <a:chExt cx="1008112" cy="864096"/>
            </a:xfrm>
            <a:no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1D18876-CE47-6C4A-9B9B-AC8A51F52F2F}"/>
                  </a:ext>
                </a:extLst>
              </p:cNvPr>
              <p:cNvSpPr/>
              <p:nvPr/>
            </p:nvSpPr>
            <p:spPr>
              <a:xfrm>
                <a:off x="4860032" y="3630724"/>
                <a:ext cx="1008112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754955E-0505-7449-8009-AAB8E67C26AE}"/>
                  </a:ext>
                </a:extLst>
              </p:cNvPr>
              <p:cNvSpPr/>
              <p:nvPr/>
            </p:nvSpPr>
            <p:spPr>
              <a:xfrm>
                <a:off x="4956048" y="3803904"/>
                <a:ext cx="832104" cy="548640"/>
              </a:xfrm>
              <a:custGeom>
                <a:avLst/>
                <a:gdLst>
                  <a:gd name="connsiteX0" fmla="*/ 0 w 832104"/>
                  <a:gd name="connsiteY0" fmla="*/ 548640 h 548640"/>
                  <a:gd name="connsiteX1" fmla="*/ 301752 w 832104"/>
                  <a:gd name="connsiteY1" fmla="*/ 466344 h 548640"/>
                  <a:gd name="connsiteX2" fmla="*/ 402336 w 832104"/>
                  <a:gd name="connsiteY2" fmla="*/ 192024 h 548640"/>
                  <a:gd name="connsiteX3" fmla="*/ 530352 w 832104"/>
                  <a:gd name="connsiteY3" fmla="*/ 45720 h 548640"/>
                  <a:gd name="connsiteX4" fmla="*/ 832104 w 832104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104" h="548640">
                    <a:moveTo>
                      <a:pt x="0" y="548640"/>
                    </a:moveTo>
                    <a:cubicBezTo>
                      <a:pt x="117348" y="537210"/>
                      <a:pt x="234696" y="525780"/>
                      <a:pt x="301752" y="466344"/>
                    </a:cubicBezTo>
                    <a:cubicBezTo>
                      <a:pt x="368808" y="406908"/>
                      <a:pt x="364236" y="262128"/>
                      <a:pt x="402336" y="192024"/>
                    </a:cubicBezTo>
                    <a:cubicBezTo>
                      <a:pt x="440436" y="121920"/>
                      <a:pt x="458724" y="77724"/>
                      <a:pt x="530352" y="45720"/>
                    </a:cubicBezTo>
                    <a:cubicBezTo>
                      <a:pt x="601980" y="13716"/>
                      <a:pt x="717042" y="6858"/>
                      <a:pt x="832104" y="0"/>
                    </a:cubicBezTo>
                  </a:path>
                </a:pathLst>
              </a:cu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5A3879F-BF82-6F43-8784-0EC9D7E63D78}"/>
                  </a:ext>
                </a:extLst>
              </p:cNvPr>
              <p:cNvCxnSpPr/>
              <p:nvPr/>
            </p:nvCxnSpPr>
            <p:spPr>
              <a:xfrm>
                <a:off x="4924056" y="4078224"/>
                <a:ext cx="86409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B88F22A-9C4E-4645-8690-3E6147D07F2E}"/>
                  </a:ext>
                </a:extLst>
              </p:cNvPr>
              <p:cNvCxnSpPr/>
              <p:nvPr/>
            </p:nvCxnSpPr>
            <p:spPr>
              <a:xfrm flipV="1">
                <a:off x="5356104" y="3793514"/>
                <a:ext cx="0" cy="55903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6C8824-80BD-ED48-9660-1807267E6AE3}"/>
                </a:ext>
              </a:extLst>
            </p:cNvPr>
            <p:cNvGrpSpPr/>
            <p:nvPr/>
          </p:nvGrpSpPr>
          <p:grpSpPr>
            <a:xfrm>
              <a:off x="2256582" y="548529"/>
              <a:ext cx="1008112" cy="864096"/>
              <a:chOff x="4860032" y="3630724"/>
              <a:chExt cx="1008112" cy="864096"/>
            </a:xfrm>
            <a:noFill/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E495DC-8278-0B4C-A7DA-CB7F6BBD8E37}"/>
                  </a:ext>
                </a:extLst>
              </p:cNvPr>
              <p:cNvSpPr/>
              <p:nvPr/>
            </p:nvSpPr>
            <p:spPr>
              <a:xfrm>
                <a:off x="4860032" y="3630724"/>
                <a:ext cx="1008112" cy="864096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6223E579-FFDE-EB42-90FE-349E51ECEC73}"/>
                  </a:ext>
                </a:extLst>
              </p:cNvPr>
              <p:cNvSpPr/>
              <p:nvPr/>
            </p:nvSpPr>
            <p:spPr>
              <a:xfrm>
                <a:off x="4956048" y="3803904"/>
                <a:ext cx="832104" cy="548640"/>
              </a:xfrm>
              <a:custGeom>
                <a:avLst/>
                <a:gdLst>
                  <a:gd name="connsiteX0" fmla="*/ 0 w 832104"/>
                  <a:gd name="connsiteY0" fmla="*/ 548640 h 548640"/>
                  <a:gd name="connsiteX1" fmla="*/ 301752 w 832104"/>
                  <a:gd name="connsiteY1" fmla="*/ 466344 h 548640"/>
                  <a:gd name="connsiteX2" fmla="*/ 402336 w 832104"/>
                  <a:gd name="connsiteY2" fmla="*/ 192024 h 548640"/>
                  <a:gd name="connsiteX3" fmla="*/ 530352 w 832104"/>
                  <a:gd name="connsiteY3" fmla="*/ 45720 h 548640"/>
                  <a:gd name="connsiteX4" fmla="*/ 832104 w 832104"/>
                  <a:gd name="connsiteY4" fmla="*/ 0 h 548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104" h="548640">
                    <a:moveTo>
                      <a:pt x="0" y="548640"/>
                    </a:moveTo>
                    <a:cubicBezTo>
                      <a:pt x="117348" y="537210"/>
                      <a:pt x="234696" y="525780"/>
                      <a:pt x="301752" y="466344"/>
                    </a:cubicBezTo>
                    <a:cubicBezTo>
                      <a:pt x="368808" y="406908"/>
                      <a:pt x="364236" y="262128"/>
                      <a:pt x="402336" y="192024"/>
                    </a:cubicBezTo>
                    <a:cubicBezTo>
                      <a:pt x="440436" y="121920"/>
                      <a:pt x="458724" y="77724"/>
                      <a:pt x="530352" y="45720"/>
                    </a:cubicBezTo>
                    <a:cubicBezTo>
                      <a:pt x="601980" y="13716"/>
                      <a:pt x="717042" y="6858"/>
                      <a:pt x="832104" y="0"/>
                    </a:cubicBezTo>
                  </a:path>
                </a:pathLst>
              </a:cu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8182E99-A166-894D-AB47-1198FBF22368}"/>
                  </a:ext>
                </a:extLst>
              </p:cNvPr>
              <p:cNvCxnSpPr/>
              <p:nvPr/>
            </p:nvCxnSpPr>
            <p:spPr>
              <a:xfrm>
                <a:off x="4924056" y="4078224"/>
                <a:ext cx="86409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4BEB2B2-8A53-2E43-9F5C-8619DDDC6DCD}"/>
                  </a:ext>
                </a:extLst>
              </p:cNvPr>
              <p:cNvCxnSpPr/>
              <p:nvPr/>
            </p:nvCxnSpPr>
            <p:spPr>
              <a:xfrm flipV="1">
                <a:off x="5356104" y="3793514"/>
                <a:ext cx="0" cy="55903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20516C4-A02B-734D-8CEA-39980AAF0007}"/>
                </a:ext>
              </a:extLst>
            </p:cNvPr>
            <p:cNvCxnSpPr>
              <a:stCxn id="32" idx="0"/>
              <a:endCxn id="47" idx="2"/>
            </p:cNvCxnSpPr>
            <p:nvPr/>
          </p:nvCxnSpPr>
          <p:spPr>
            <a:xfrm flipV="1">
              <a:off x="1344430" y="1412625"/>
              <a:ext cx="1416208" cy="62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0D32551-7983-5D4A-810D-E2A3E6908F32}"/>
                </a:ext>
              </a:extLst>
            </p:cNvPr>
            <p:cNvCxnSpPr>
              <a:stCxn id="37" idx="0"/>
              <a:endCxn id="47" idx="2"/>
            </p:cNvCxnSpPr>
            <p:nvPr/>
          </p:nvCxnSpPr>
          <p:spPr>
            <a:xfrm flipH="1" flipV="1">
              <a:off x="2760638" y="1412625"/>
              <a:ext cx="7984" cy="62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FC38ACC-F6F0-984D-81B3-0C6491350015}"/>
                </a:ext>
              </a:extLst>
            </p:cNvPr>
            <p:cNvCxnSpPr>
              <a:stCxn id="42" idx="0"/>
              <a:endCxn id="47" idx="2"/>
            </p:cNvCxnSpPr>
            <p:nvPr/>
          </p:nvCxnSpPr>
          <p:spPr>
            <a:xfrm flipH="1" flipV="1">
              <a:off x="2760638" y="1412625"/>
              <a:ext cx="1432176" cy="62355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53C9315-026C-554A-9FBD-3994B616E0ED}"/>
                </a:ext>
              </a:extLst>
            </p:cNvPr>
            <p:cNvCxnSpPr/>
            <p:nvPr/>
          </p:nvCxnSpPr>
          <p:spPr>
            <a:xfrm flipV="1">
              <a:off x="1336418" y="2918026"/>
              <a:ext cx="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028C285-FA7E-1A47-8F80-AB29BF122456}"/>
                </a:ext>
              </a:extLst>
            </p:cNvPr>
            <p:cNvCxnSpPr/>
            <p:nvPr/>
          </p:nvCxnSpPr>
          <p:spPr>
            <a:xfrm flipV="1">
              <a:off x="1344430" y="2918026"/>
              <a:ext cx="141618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02DF94D-0EC4-4E44-9300-9922DDCF8B92}"/>
                </a:ext>
              </a:extLst>
            </p:cNvPr>
            <p:cNvCxnSpPr/>
            <p:nvPr/>
          </p:nvCxnSpPr>
          <p:spPr>
            <a:xfrm flipV="1">
              <a:off x="1336418" y="2918026"/>
              <a:ext cx="2848384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E37530C-1B1C-3E4E-9211-ED55DB7662B9}"/>
                </a:ext>
              </a:extLst>
            </p:cNvPr>
            <p:cNvCxnSpPr/>
            <p:nvPr/>
          </p:nvCxnSpPr>
          <p:spPr>
            <a:xfrm flipV="1">
              <a:off x="2760610" y="2918026"/>
              <a:ext cx="1424192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B6E5FA-56FB-4D43-A2CA-5E6F8B086014}"/>
                </a:ext>
              </a:extLst>
            </p:cNvPr>
            <p:cNvCxnSpPr/>
            <p:nvPr/>
          </p:nvCxnSpPr>
          <p:spPr>
            <a:xfrm flipV="1">
              <a:off x="2760610" y="2918026"/>
              <a:ext cx="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3528F2E-6220-CF4D-8582-49C13BCAA9EF}"/>
                </a:ext>
              </a:extLst>
            </p:cNvPr>
            <p:cNvCxnSpPr/>
            <p:nvPr/>
          </p:nvCxnSpPr>
          <p:spPr>
            <a:xfrm flipH="1" flipV="1">
              <a:off x="1336418" y="2918026"/>
              <a:ext cx="1424192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94CCD9B-1D56-6F49-B8CD-DE74C74DA2C0}"/>
                </a:ext>
              </a:extLst>
            </p:cNvPr>
            <p:cNvCxnSpPr/>
            <p:nvPr/>
          </p:nvCxnSpPr>
          <p:spPr>
            <a:xfrm flipH="1" flipV="1">
              <a:off x="1336418" y="2918026"/>
              <a:ext cx="2848384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1C1906E-696D-F24B-A211-3D50F1190752}"/>
                </a:ext>
              </a:extLst>
            </p:cNvPr>
            <p:cNvCxnSpPr/>
            <p:nvPr/>
          </p:nvCxnSpPr>
          <p:spPr>
            <a:xfrm flipH="1" flipV="1">
              <a:off x="2760610" y="2918026"/>
              <a:ext cx="1424192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FE0CDD1-4FCE-CD41-BC15-79F9E1BF276D}"/>
                </a:ext>
              </a:extLst>
            </p:cNvPr>
            <p:cNvCxnSpPr/>
            <p:nvPr/>
          </p:nvCxnSpPr>
          <p:spPr>
            <a:xfrm flipV="1">
              <a:off x="4184802" y="2918026"/>
              <a:ext cx="0" cy="80638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B61E71-C5AD-0347-9BF2-71E7E3594E4F}"/>
              </a:ext>
            </a:extLst>
          </p:cNvPr>
          <p:cNvGrpSpPr/>
          <p:nvPr/>
        </p:nvGrpSpPr>
        <p:grpSpPr>
          <a:xfrm>
            <a:off x="7087493" y="1481978"/>
            <a:ext cx="2834251" cy="4529338"/>
            <a:chOff x="8637871" y="429840"/>
            <a:chExt cx="3435277" cy="5866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17B20B9-FCBA-0845-BBA8-69582A4CFFC6}"/>
                    </a:ext>
                  </a:extLst>
                </p:cNvPr>
                <p:cNvSpPr/>
                <p:nvPr/>
              </p:nvSpPr>
              <p:spPr>
                <a:xfrm>
                  <a:off x="8710565" y="5703030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565" y="5703030"/>
                  <a:ext cx="562708" cy="5928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A823FC5-22C3-0942-842F-ACD6C7067AAF}"/>
                    </a:ext>
                  </a:extLst>
                </p:cNvPr>
                <p:cNvSpPr/>
                <p:nvPr/>
              </p:nvSpPr>
              <p:spPr>
                <a:xfrm>
                  <a:off x="9949561" y="5703029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561" y="5703029"/>
                  <a:ext cx="562708" cy="5928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F1B046-0D09-144F-A329-9046930949C0}"/>
                </a:ext>
              </a:extLst>
            </p:cNvPr>
            <p:cNvSpPr txBox="1"/>
            <p:nvPr/>
          </p:nvSpPr>
          <p:spPr>
            <a:xfrm>
              <a:off x="9432522" y="5814789"/>
              <a:ext cx="373433" cy="398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08F56CD-AF3C-854F-AD51-2875ACBA0123}"/>
                    </a:ext>
                  </a:extLst>
                </p:cNvPr>
                <p:cNvSpPr/>
                <p:nvPr/>
              </p:nvSpPr>
              <p:spPr>
                <a:xfrm>
                  <a:off x="11188555" y="5703029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8555" y="5703029"/>
                  <a:ext cx="562708" cy="5928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DCCA166-68C0-A14C-A4B6-E313EC491E41}"/>
                </a:ext>
              </a:extLst>
            </p:cNvPr>
            <p:cNvSpPr txBox="1"/>
            <p:nvPr/>
          </p:nvSpPr>
          <p:spPr>
            <a:xfrm>
              <a:off x="10671515" y="5814789"/>
              <a:ext cx="373433" cy="398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316288B-2473-FD45-80D7-B1B7E3CA1050}"/>
                    </a:ext>
                  </a:extLst>
                </p:cNvPr>
                <p:cNvSpPr/>
                <p:nvPr/>
              </p:nvSpPr>
              <p:spPr>
                <a:xfrm>
                  <a:off x="8710565" y="4326405"/>
                  <a:ext cx="1801704" cy="71343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565" y="4326405"/>
                  <a:ext cx="1801704" cy="713433"/>
                </a:xfrm>
                <a:prstGeom prst="rect">
                  <a:avLst/>
                </a:prstGeom>
                <a:blipFill>
                  <a:blip r:embed="rId6"/>
                  <a:stretch>
                    <a:fillRect t="-130108" r="-47773" b="-184946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79EC358-5044-0B4C-9191-879DB9ED0179}"/>
                    </a:ext>
                  </a:extLst>
                </p:cNvPr>
                <p:cNvSpPr/>
                <p:nvPr/>
              </p:nvSpPr>
              <p:spPr>
                <a:xfrm>
                  <a:off x="8710565" y="3049650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565" y="3049650"/>
                  <a:ext cx="562708" cy="5928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2EDB7BF-61DD-3E43-926C-743767D9D915}"/>
                    </a:ext>
                  </a:extLst>
                </p:cNvPr>
                <p:cNvSpPr/>
                <p:nvPr/>
              </p:nvSpPr>
              <p:spPr>
                <a:xfrm>
                  <a:off x="9949561" y="3049649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561" y="3049649"/>
                  <a:ext cx="562708" cy="5928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BE89A2-77A4-714A-8E9C-4697BBEDC047}"/>
                </a:ext>
              </a:extLst>
            </p:cNvPr>
            <p:cNvSpPr txBox="1"/>
            <p:nvPr/>
          </p:nvSpPr>
          <p:spPr>
            <a:xfrm>
              <a:off x="9432522" y="3161409"/>
              <a:ext cx="373433" cy="398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3ACFAD5C-7319-AD44-964F-9934F613A5D9}"/>
                    </a:ext>
                  </a:extLst>
                </p:cNvPr>
                <p:cNvSpPr/>
                <p:nvPr/>
              </p:nvSpPr>
              <p:spPr>
                <a:xfrm>
                  <a:off x="11188555" y="3049649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8555" y="3049649"/>
                  <a:ext cx="562708" cy="5928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4F1086-5BAC-A447-B70F-CA964D5F7DC5}"/>
                </a:ext>
              </a:extLst>
            </p:cNvPr>
            <p:cNvSpPr txBox="1"/>
            <p:nvPr/>
          </p:nvSpPr>
          <p:spPr>
            <a:xfrm>
              <a:off x="10671515" y="3161409"/>
              <a:ext cx="373433" cy="398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22A5438A-4FB6-B04F-95C8-D15D0672739C}"/>
                    </a:ext>
                  </a:extLst>
                </p:cNvPr>
                <p:cNvSpPr/>
                <p:nvPr/>
              </p:nvSpPr>
              <p:spPr>
                <a:xfrm>
                  <a:off x="8710565" y="1706596"/>
                  <a:ext cx="1801704" cy="71343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565" y="1706596"/>
                  <a:ext cx="1801704" cy="713433"/>
                </a:xfrm>
                <a:prstGeom prst="rect">
                  <a:avLst/>
                </a:prstGeom>
                <a:blipFill>
                  <a:blip r:embed="rId8"/>
                  <a:stretch>
                    <a:fillRect t="-132258" r="-48178" b="-182796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34573D3-E260-F24A-835D-E0B7FDE0F1EA}"/>
                    </a:ext>
                  </a:extLst>
                </p:cNvPr>
                <p:cNvSpPr/>
                <p:nvPr/>
              </p:nvSpPr>
              <p:spPr>
                <a:xfrm>
                  <a:off x="8710565" y="429841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565" y="429841"/>
                  <a:ext cx="562708" cy="59285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54027E8-6436-3D49-A10F-5A8442B4DE42}"/>
                    </a:ext>
                  </a:extLst>
                </p:cNvPr>
                <p:cNvSpPr/>
                <p:nvPr/>
              </p:nvSpPr>
              <p:spPr>
                <a:xfrm>
                  <a:off x="9949561" y="429840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9561" y="429840"/>
                  <a:ext cx="562708" cy="5928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A529F7A-0313-954B-A5A8-6772D66170B0}"/>
                </a:ext>
              </a:extLst>
            </p:cNvPr>
            <p:cNvSpPr txBox="1"/>
            <p:nvPr/>
          </p:nvSpPr>
          <p:spPr>
            <a:xfrm>
              <a:off x="9432522" y="541600"/>
              <a:ext cx="373433" cy="398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FAD1A9C-6B4C-5943-8406-F40349BADF2D}"/>
                    </a:ext>
                  </a:extLst>
                </p:cNvPr>
                <p:cNvSpPr/>
                <p:nvPr/>
              </p:nvSpPr>
              <p:spPr>
                <a:xfrm>
                  <a:off x="11188555" y="429840"/>
                  <a:ext cx="562708" cy="592853"/>
                </a:xfrm>
                <a:prstGeom prst="ellipse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8555" y="429840"/>
                  <a:ext cx="562708" cy="5928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39B8EC7-66E0-0444-8914-58293C460EDB}"/>
                </a:ext>
              </a:extLst>
            </p:cNvPr>
            <p:cNvSpPr txBox="1"/>
            <p:nvPr/>
          </p:nvSpPr>
          <p:spPr>
            <a:xfrm>
              <a:off x="10671515" y="541600"/>
              <a:ext cx="373433" cy="3986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…</a:t>
              </a:r>
              <a:endParaRPr lang="ko-KR" altLang="en-US" sz="14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C3FA53D-E757-F440-9DD4-03ED69338D29}"/>
                </a:ext>
              </a:extLst>
            </p:cNvPr>
            <p:cNvCxnSpPr>
              <a:stCxn id="65" idx="0"/>
              <a:endCxn id="70" idx="2"/>
            </p:cNvCxnSpPr>
            <p:nvPr/>
          </p:nvCxnSpPr>
          <p:spPr>
            <a:xfrm flipV="1">
              <a:off x="8991919" y="5039837"/>
              <a:ext cx="619498" cy="66319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229C7A0-D7EE-E64C-A1D5-797BE9B6B771}"/>
                </a:ext>
              </a:extLst>
            </p:cNvPr>
            <p:cNvCxnSpPr>
              <a:stCxn id="66" idx="0"/>
              <a:endCxn id="70" idx="2"/>
            </p:cNvCxnSpPr>
            <p:nvPr/>
          </p:nvCxnSpPr>
          <p:spPr>
            <a:xfrm flipH="1" flipV="1">
              <a:off x="9611417" y="5039838"/>
              <a:ext cx="619498" cy="66319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363DD90-1E4E-AF46-99F6-ECDE4ED36319}"/>
                </a:ext>
              </a:extLst>
            </p:cNvPr>
            <p:cNvCxnSpPr>
              <a:stCxn id="68" idx="0"/>
              <a:endCxn id="70" idx="2"/>
            </p:cNvCxnSpPr>
            <p:nvPr/>
          </p:nvCxnSpPr>
          <p:spPr>
            <a:xfrm flipH="1" flipV="1">
              <a:off x="9611417" y="5039838"/>
              <a:ext cx="1858492" cy="66319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CFA6954-EEBD-D24A-A0AF-34258F781526}"/>
                </a:ext>
              </a:extLst>
            </p:cNvPr>
            <p:cNvCxnSpPr>
              <a:stCxn id="70" idx="0"/>
              <a:endCxn id="71" idx="4"/>
            </p:cNvCxnSpPr>
            <p:nvPr/>
          </p:nvCxnSpPr>
          <p:spPr>
            <a:xfrm flipH="1" flipV="1">
              <a:off x="8991919" y="3642502"/>
              <a:ext cx="619498" cy="68390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0BC2153-D755-6F47-83A1-0ED455E33A27}"/>
                </a:ext>
              </a:extLst>
            </p:cNvPr>
            <p:cNvCxnSpPr>
              <a:stCxn id="71" idx="0"/>
              <a:endCxn id="76" idx="2"/>
            </p:cNvCxnSpPr>
            <p:nvPr/>
          </p:nvCxnSpPr>
          <p:spPr>
            <a:xfrm flipV="1">
              <a:off x="8991919" y="2420029"/>
              <a:ext cx="619498" cy="62962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C279296-766D-404C-82B0-601A433CC8E9}"/>
                </a:ext>
              </a:extLst>
            </p:cNvPr>
            <p:cNvCxnSpPr>
              <a:stCxn id="72" idx="0"/>
              <a:endCxn id="76" idx="2"/>
            </p:cNvCxnSpPr>
            <p:nvPr/>
          </p:nvCxnSpPr>
          <p:spPr>
            <a:xfrm flipH="1" flipV="1">
              <a:off x="9611417" y="2420028"/>
              <a:ext cx="619498" cy="62962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9E1D028-92D9-BC46-816F-02AD524EF68D}"/>
                </a:ext>
              </a:extLst>
            </p:cNvPr>
            <p:cNvCxnSpPr>
              <a:stCxn id="74" idx="0"/>
              <a:endCxn id="76" idx="2"/>
            </p:cNvCxnSpPr>
            <p:nvPr/>
          </p:nvCxnSpPr>
          <p:spPr>
            <a:xfrm flipH="1" flipV="1">
              <a:off x="9611417" y="2420028"/>
              <a:ext cx="1858492" cy="62962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C5E512F-561D-3C4F-B95A-8D6BD2DABA7D}"/>
                </a:ext>
              </a:extLst>
            </p:cNvPr>
            <p:cNvCxnSpPr>
              <a:stCxn id="76" idx="0"/>
              <a:endCxn id="77" idx="4"/>
            </p:cNvCxnSpPr>
            <p:nvPr/>
          </p:nvCxnSpPr>
          <p:spPr>
            <a:xfrm flipH="1" flipV="1">
              <a:off x="8991919" y="1022693"/>
              <a:ext cx="619498" cy="68390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CE628A2-DAF5-7A43-8B57-EA2ABBFC3630}"/>
                </a:ext>
              </a:extLst>
            </p:cNvPr>
            <p:cNvCxnSpPr/>
            <p:nvPr/>
          </p:nvCxnSpPr>
          <p:spPr>
            <a:xfrm>
              <a:off x="8637871" y="1331995"/>
              <a:ext cx="3346101" cy="7836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3BD9CB9-C023-494E-842F-DBDA1FAECA62}"/>
                    </a:ext>
                  </a:extLst>
                </p:cNvPr>
                <p:cNvSpPr txBox="1"/>
                <p:nvPr/>
              </p:nvSpPr>
              <p:spPr>
                <a:xfrm>
                  <a:off x="10540661" y="1256859"/>
                  <a:ext cx="1519450" cy="3986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661" y="1256859"/>
                  <a:ext cx="1519450" cy="398609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658C5B-B9B9-0643-9444-3A9C13F67B0C}"/>
                </a:ext>
              </a:extLst>
            </p:cNvPr>
            <p:cNvCxnSpPr/>
            <p:nvPr/>
          </p:nvCxnSpPr>
          <p:spPr>
            <a:xfrm>
              <a:off x="8637871" y="3899180"/>
              <a:ext cx="3346101" cy="7836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462F41E-0220-0944-91DA-72228AE02DAF}"/>
                    </a:ext>
                  </a:extLst>
                </p:cNvPr>
                <p:cNvSpPr txBox="1"/>
                <p:nvPr/>
              </p:nvSpPr>
              <p:spPr>
                <a:xfrm>
                  <a:off x="10540663" y="3824044"/>
                  <a:ext cx="1439556" cy="4210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663" y="3824044"/>
                  <a:ext cx="1439556" cy="421030"/>
                </a:xfrm>
                <a:prstGeom prst="rect">
                  <a:avLst/>
                </a:prstGeom>
                <a:blipFill>
                  <a:blip r:embed="rId11"/>
                  <a:stretch>
                    <a:fillRect b="-37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C57D066-06B0-E549-80A4-FB61CE94B16E}"/>
                </a:ext>
              </a:extLst>
            </p:cNvPr>
            <p:cNvCxnSpPr/>
            <p:nvPr/>
          </p:nvCxnSpPr>
          <p:spPr>
            <a:xfrm>
              <a:off x="8637871" y="5466891"/>
              <a:ext cx="3346101" cy="7836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37E2EC-D230-4F47-A9DB-9508CCEC0C78}"/>
                    </a:ext>
                  </a:extLst>
                </p:cNvPr>
                <p:cNvSpPr/>
                <p:nvPr/>
              </p:nvSpPr>
              <p:spPr>
                <a:xfrm>
                  <a:off x="11475577" y="5075245"/>
                  <a:ext cx="578839" cy="4210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5577" y="5075245"/>
                  <a:ext cx="578839" cy="421030"/>
                </a:xfrm>
                <a:prstGeom prst="rect">
                  <a:avLst/>
                </a:prstGeom>
                <a:blipFill>
                  <a:blip r:embed="rId12"/>
                  <a:stretch>
                    <a:fillRect b="-18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B0A48E-0870-9A45-B62A-2DD2686AFE65}"/>
                </a:ext>
              </a:extLst>
            </p:cNvPr>
            <p:cNvCxnSpPr/>
            <p:nvPr/>
          </p:nvCxnSpPr>
          <p:spPr>
            <a:xfrm>
              <a:off x="8637871" y="2736890"/>
              <a:ext cx="3346101" cy="7836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C8C37BA1-B835-C74D-ADEB-516ADC4834DE}"/>
                    </a:ext>
                  </a:extLst>
                </p:cNvPr>
                <p:cNvSpPr/>
                <p:nvPr/>
              </p:nvSpPr>
              <p:spPr>
                <a:xfrm>
                  <a:off x="11475579" y="2345244"/>
                  <a:ext cx="597569" cy="4210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5579" y="2345244"/>
                  <a:ext cx="597569" cy="421030"/>
                </a:xfrm>
                <a:prstGeom prst="rect">
                  <a:avLst/>
                </a:prstGeom>
                <a:blipFill>
                  <a:blip r:embed="rId13"/>
                  <a:stretch>
                    <a:fillRect b="-37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845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27721F0-BA68-9943-AFCB-D999EE80A432}"/>
              </a:ext>
            </a:extLst>
          </p:cNvPr>
          <p:cNvGrpSpPr/>
          <p:nvPr/>
        </p:nvGrpSpPr>
        <p:grpSpPr>
          <a:xfrm>
            <a:off x="293945" y="695392"/>
            <a:ext cx="4848426" cy="1043641"/>
            <a:chOff x="764726" y="740659"/>
            <a:chExt cx="4848426" cy="10436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047320-FA88-E74D-A848-362FDA415DE9}"/>
                </a:ext>
              </a:extLst>
            </p:cNvPr>
            <p:cNvSpPr/>
            <p:nvPr/>
          </p:nvSpPr>
          <p:spPr>
            <a:xfrm>
              <a:off x="3376707" y="740659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Z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A8A505-8809-784C-B55F-CA5719CAD898}"/>
                </a:ext>
              </a:extLst>
            </p:cNvPr>
            <p:cNvSpPr/>
            <p:nvPr/>
          </p:nvSpPr>
          <p:spPr>
            <a:xfrm>
              <a:off x="4481069" y="740659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Z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BA083A-FBE0-E147-878C-BB8D52399CAF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4202607" y="956683"/>
              <a:ext cx="27846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97B78C2-66A0-254A-962F-7CEE931892F6}"/>
                </a:ext>
              </a:extLst>
            </p:cNvPr>
            <p:cNvCxnSpPr>
              <a:cxnSpLocks/>
            </p:cNvCxnSpPr>
            <p:nvPr/>
          </p:nvCxnSpPr>
          <p:spPr>
            <a:xfrm>
              <a:off x="5306970" y="956683"/>
              <a:ext cx="306182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6C5319-8FEC-E14A-B203-A4A747BE871F}"/>
                </a:ext>
              </a:extLst>
            </p:cNvPr>
            <p:cNvCxnSpPr/>
            <p:nvPr/>
          </p:nvCxnSpPr>
          <p:spPr>
            <a:xfrm flipV="1">
              <a:off x="3789658" y="1166361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4285B8-0FE7-5A49-9851-3DF4840630A9}"/>
                </a:ext>
              </a:extLst>
            </p:cNvPr>
            <p:cNvCxnSpPr/>
            <p:nvPr/>
          </p:nvCxnSpPr>
          <p:spPr>
            <a:xfrm flipV="1">
              <a:off x="4918966" y="1169738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C6B32F-B5F5-1542-A683-DBAABCCC4187}"/>
                </a:ext>
              </a:extLst>
            </p:cNvPr>
            <p:cNvSpPr/>
            <p:nvPr/>
          </p:nvSpPr>
          <p:spPr>
            <a:xfrm>
              <a:off x="3376708" y="1352252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FE3E75-F6C6-AF4C-8818-53C84267F93E}"/>
                </a:ext>
              </a:extLst>
            </p:cNvPr>
            <p:cNvSpPr/>
            <p:nvPr/>
          </p:nvSpPr>
          <p:spPr>
            <a:xfrm>
              <a:off x="4506016" y="1352252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4CBA59-DA0B-574C-96EE-EB44C23558A2}"/>
                </a:ext>
              </a:extLst>
            </p:cNvPr>
            <p:cNvSpPr/>
            <p:nvPr/>
          </p:nvSpPr>
          <p:spPr>
            <a:xfrm>
              <a:off x="1734179" y="740659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0FDAB47-93D0-0242-9D73-C9D01D4D51C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1312749" y="956683"/>
              <a:ext cx="421430" cy="209678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270886-A4F9-2241-9E25-303A1BAC2875}"/>
                </a:ext>
              </a:extLst>
            </p:cNvPr>
            <p:cNvCxnSpPr/>
            <p:nvPr/>
          </p:nvCxnSpPr>
          <p:spPr>
            <a:xfrm flipV="1">
              <a:off x="2147130" y="1166361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934E03-68A3-F64C-8C77-EAF71EEB3A89}"/>
                </a:ext>
              </a:extLst>
            </p:cNvPr>
            <p:cNvSpPr/>
            <p:nvPr/>
          </p:nvSpPr>
          <p:spPr>
            <a:xfrm>
              <a:off x="1734180" y="1352252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F1E0921-E010-A144-9D08-A82D544AF63A}"/>
                </a:ext>
              </a:extLst>
            </p:cNvPr>
            <p:cNvSpPr/>
            <p:nvPr/>
          </p:nvSpPr>
          <p:spPr>
            <a:xfrm>
              <a:off x="764726" y="1009484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498BE05-EA45-5A4E-8608-55357B642364}"/>
              </a:ext>
            </a:extLst>
          </p:cNvPr>
          <p:cNvGrpSpPr/>
          <p:nvPr/>
        </p:nvGrpSpPr>
        <p:grpSpPr>
          <a:xfrm>
            <a:off x="364826" y="2870288"/>
            <a:ext cx="5904752" cy="3319329"/>
            <a:chOff x="364826" y="2870288"/>
            <a:chExt cx="5904752" cy="3319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타원 17">
                  <a:extLst>
                    <a:ext uri="{FF2B5EF4-FFF2-40B4-BE49-F238E27FC236}">
                      <a16:creationId xmlns:a16="http://schemas.microsoft.com/office/drawing/2014/main" id="{0B066854-AA1E-EC41-B455-2F7437F9B9A4}"/>
                    </a:ext>
                  </a:extLst>
                </p:cNvPr>
                <p:cNvSpPr/>
                <p:nvPr/>
              </p:nvSpPr>
              <p:spPr>
                <a:xfrm>
                  <a:off x="1060829" y="5759081"/>
                  <a:ext cx="430460" cy="43053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타원 17">
                  <a:extLst>
                    <a:ext uri="{FF2B5EF4-FFF2-40B4-BE49-F238E27FC236}">
                      <a16:creationId xmlns:a16="http://schemas.microsoft.com/office/drawing/2014/main" id="{0B066854-AA1E-EC41-B455-2F7437F9B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829" y="5759081"/>
                  <a:ext cx="430460" cy="430536"/>
                </a:xfrm>
                <a:prstGeom prst="ellipse">
                  <a:avLst/>
                </a:prstGeom>
                <a:blipFill>
                  <a:blip r:embed="rId2"/>
                  <a:stretch>
                    <a:fillRect l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타원 18">
                  <a:extLst>
                    <a:ext uri="{FF2B5EF4-FFF2-40B4-BE49-F238E27FC236}">
                      <a16:creationId xmlns:a16="http://schemas.microsoft.com/office/drawing/2014/main" id="{E4F63A42-A460-CA4C-9535-6B1FCF39839B}"/>
                    </a:ext>
                  </a:extLst>
                </p:cNvPr>
                <p:cNvSpPr/>
                <p:nvPr/>
              </p:nvSpPr>
              <p:spPr>
                <a:xfrm>
                  <a:off x="1971638" y="5759081"/>
                  <a:ext cx="430460" cy="43053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타원 18">
                  <a:extLst>
                    <a:ext uri="{FF2B5EF4-FFF2-40B4-BE49-F238E27FC236}">
                      <a16:creationId xmlns:a16="http://schemas.microsoft.com/office/drawing/2014/main" id="{E4F63A42-A460-CA4C-9535-6B1FCF398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638" y="5759081"/>
                  <a:ext cx="430460" cy="4305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타원 19">
                  <a:extLst>
                    <a:ext uri="{FF2B5EF4-FFF2-40B4-BE49-F238E27FC236}">
                      <a16:creationId xmlns:a16="http://schemas.microsoft.com/office/drawing/2014/main" id="{C0696A16-9CA3-8042-8C18-23D5D2D9930C}"/>
                    </a:ext>
                  </a:extLst>
                </p:cNvPr>
                <p:cNvSpPr/>
                <p:nvPr/>
              </p:nvSpPr>
              <p:spPr>
                <a:xfrm>
                  <a:off x="2882447" y="5759081"/>
                  <a:ext cx="430460" cy="43053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타원 19">
                  <a:extLst>
                    <a:ext uri="{FF2B5EF4-FFF2-40B4-BE49-F238E27FC236}">
                      <a16:creationId xmlns:a16="http://schemas.microsoft.com/office/drawing/2014/main" id="{C0696A16-9CA3-8042-8C18-23D5D2D99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447" y="5759081"/>
                  <a:ext cx="430460" cy="430536"/>
                </a:xfrm>
                <a:prstGeom prst="ellipse">
                  <a:avLst/>
                </a:prstGeom>
                <a:blipFill>
                  <a:blip r:embed="rId4"/>
                  <a:stretch>
                    <a:fillRect l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A8B56FD-F049-174A-9E82-AD75B0FC8D37}"/>
                    </a:ext>
                  </a:extLst>
                </p:cNvPr>
                <p:cNvSpPr txBox="1"/>
                <p:nvPr/>
              </p:nvSpPr>
              <p:spPr>
                <a:xfrm>
                  <a:off x="2457329" y="5816618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A8B56FD-F049-174A-9E82-AD75B0FC8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329" y="5816618"/>
                  <a:ext cx="410689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ABCE80A-91F7-B846-AC7B-E11C267E3D9F}"/>
                    </a:ext>
                  </a:extLst>
                </p:cNvPr>
                <p:cNvSpPr txBox="1"/>
                <p:nvPr/>
              </p:nvSpPr>
              <p:spPr>
                <a:xfrm>
                  <a:off x="1546519" y="5816618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ABCE80A-91F7-B846-AC7B-E11C267E3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519" y="5816618"/>
                  <a:ext cx="410689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타원 17">
                  <a:extLst>
                    <a:ext uri="{FF2B5EF4-FFF2-40B4-BE49-F238E27FC236}">
                      <a16:creationId xmlns:a16="http://schemas.microsoft.com/office/drawing/2014/main" id="{93915451-8601-4F4B-8C11-AEA034D3D679}"/>
                    </a:ext>
                  </a:extLst>
                </p:cNvPr>
                <p:cNvSpPr/>
                <p:nvPr/>
              </p:nvSpPr>
              <p:spPr>
                <a:xfrm>
                  <a:off x="3653117" y="5744057"/>
                  <a:ext cx="430460" cy="43053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타원 17">
                  <a:extLst>
                    <a:ext uri="{FF2B5EF4-FFF2-40B4-BE49-F238E27FC236}">
                      <a16:creationId xmlns:a16="http://schemas.microsoft.com/office/drawing/2014/main" id="{93915451-8601-4F4B-8C11-AEA034D3D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117" y="5744057"/>
                  <a:ext cx="430460" cy="430536"/>
                </a:xfrm>
                <a:prstGeom prst="ellipse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타원 18">
                  <a:extLst>
                    <a:ext uri="{FF2B5EF4-FFF2-40B4-BE49-F238E27FC236}">
                      <a16:creationId xmlns:a16="http://schemas.microsoft.com/office/drawing/2014/main" id="{072790A9-F61F-0545-8755-CA5F1F689FE1}"/>
                    </a:ext>
                  </a:extLst>
                </p:cNvPr>
                <p:cNvSpPr/>
                <p:nvPr/>
              </p:nvSpPr>
              <p:spPr>
                <a:xfrm>
                  <a:off x="4563926" y="5744057"/>
                  <a:ext cx="430460" cy="43053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타원 18">
                  <a:extLst>
                    <a:ext uri="{FF2B5EF4-FFF2-40B4-BE49-F238E27FC236}">
                      <a16:creationId xmlns:a16="http://schemas.microsoft.com/office/drawing/2014/main" id="{072790A9-F61F-0545-8755-CA5F1F689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926" y="5744057"/>
                  <a:ext cx="430460" cy="43053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타원 19">
                  <a:extLst>
                    <a:ext uri="{FF2B5EF4-FFF2-40B4-BE49-F238E27FC236}">
                      <a16:creationId xmlns:a16="http://schemas.microsoft.com/office/drawing/2014/main" id="{A49CCE63-A8FF-594E-AB44-F05CF60F830F}"/>
                    </a:ext>
                  </a:extLst>
                </p:cNvPr>
                <p:cNvSpPr/>
                <p:nvPr/>
              </p:nvSpPr>
              <p:spPr>
                <a:xfrm>
                  <a:off x="5474735" y="5744057"/>
                  <a:ext cx="430460" cy="43053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타원 19">
                  <a:extLst>
                    <a:ext uri="{FF2B5EF4-FFF2-40B4-BE49-F238E27FC236}">
                      <a16:creationId xmlns:a16="http://schemas.microsoft.com/office/drawing/2014/main" id="{A49CCE63-A8FF-594E-AB44-F05CF60F8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735" y="5744057"/>
                  <a:ext cx="430460" cy="43053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0466363-7D86-1943-B952-60980054A896}"/>
                    </a:ext>
                  </a:extLst>
                </p:cNvPr>
                <p:cNvSpPr txBox="1"/>
                <p:nvPr/>
              </p:nvSpPr>
              <p:spPr>
                <a:xfrm>
                  <a:off x="5049616" y="5801594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0466363-7D86-1943-B952-60980054A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616" y="5801594"/>
                  <a:ext cx="340158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E17E0A5-2D07-6C41-90D4-4DAF4C5FFD98}"/>
                    </a:ext>
                  </a:extLst>
                </p:cNvPr>
                <p:cNvSpPr txBox="1"/>
                <p:nvPr/>
              </p:nvSpPr>
              <p:spPr>
                <a:xfrm>
                  <a:off x="4138806" y="5801594"/>
                  <a:ext cx="340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E17E0A5-2D07-6C41-90D4-4DAF4C5FF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806" y="5801594"/>
                  <a:ext cx="340158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23">
              <a:extLst>
                <a:ext uri="{FF2B5EF4-FFF2-40B4-BE49-F238E27FC236}">
                  <a16:creationId xmlns:a16="http://schemas.microsoft.com/office/drawing/2014/main" id="{ABA5BC16-A70D-FF4B-AF4E-638C7BB02473}"/>
                </a:ext>
              </a:extLst>
            </p:cNvPr>
            <p:cNvSpPr/>
            <p:nvPr/>
          </p:nvSpPr>
          <p:spPr>
            <a:xfrm>
              <a:off x="1048167" y="4848861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24">
              <a:extLst>
                <a:ext uri="{FF2B5EF4-FFF2-40B4-BE49-F238E27FC236}">
                  <a16:creationId xmlns:a16="http://schemas.microsoft.com/office/drawing/2014/main" id="{4E236F83-D2A8-9544-8B44-8314290A6031}"/>
                </a:ext>
              </a:extLst>
            </p:cNvPr>
            <p:cNvSpPr/>
            <p:nvPr/>
          </p:nvSpPr>
          <p:spPr>
            <a:xfrm>
              <a:off x="1958976" y="4848861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25">
              <a:extLst>
                <a:ext uri="{FF2B5EF4-FFF2-40B4-BE49-F238E27FC236}">
                  <a16:creationId xmlns:a16="http://schemas.microsoft.com/office/drawing/2014/main" id="{915B59E6-3933-7244-B648-BC4700CB08AB}"/>
                </a:ext>
              </a:extLst>
            </p:cNvPr>
            <p:cNvSpPr/>
            <p:nvPr/>
          </p:nvSpPr>
          <p:spPr>
            <a:xfrm>
              <a:off x="2869785" y="4848861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1499EE4-0028-694D-85BE-1B4FF50FD2C1}"/>
                    </a:ext>
                  </a:extLst>
                </p:cNvPr>
                <p:cNvSpPr txBox="1"/>
                <p:nvPr/>
              </p:nvSpPr>
              <p:spPr>
                <a:xfrm>
                  <a:off x="2444667" y="4906398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1499EE4-0028-694D-85BE-1B4FF50FD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667" y="4906398"/>
                  <a:ext cx="41068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26C7F63-5C5A-FB43-ABF6-BC8BD79A9765}"/>
                    </a:ext>
                  </a:extLst>
                </p:cNvPr>
                <p:cNvSpPr txBox="1"/>
                <p:nvPr/>
              </p:nvSpPr>
              <p:spPr>
                <a:xfrm>
                  <a:off x="1533857" y="4906398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26C7F63-5C5A-FB43-ABF6-BC8BD79A9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857" y="4906398"/>
                  <a:ext cx="410689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7" name="그림 41">
              <a:extLst>
                <a:ext uri="{FF2B5EF4-FFF2-40B4-BE49-F238E27FC236}">
                  <a16:creationId xmlns:a16="http://schemas.microsoft.com/office/drawing/2014/main" id="{53E3832F-933C-7149-9DE1-CFC45DC0F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9859" y="4903779"/>
              <a:ext cx="407076" cy="320703"/>
            </a:xfrm>
            <a:prstGeom prst="rect">
              <a:avLst/>
            </a:prstGeom>
          </p:spPr>
        </p:pic>
        <p:pic>
          <p:nvPicPr>
            <p:cNvPr id="48" name="그림 42">
              <a:extLst>
                <a:ext uri="{FF2B5EF4-FFF2-40B4-BE49-F238E27FC236}">
                  <a16:creationId xmlns:a16="http://schemas.microsoft.com/office/drawing/2014/main" id="{58E009A6-8DCD-2F4F-AEEC-F61B839CF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72836" y="4901158"/>
              <a:ext cx="407076" cy="320703"/>
            </a:xfrm>
            <a:prstGeom prst="rect">
              <a:avLst/>
            </a:prstGeom>
          </p:spPr>
        </p:pic>
        <p:pic>
          <p:nvPicPr>
            <p:cNvPr id="49" name="그림 43">
              <a:extLst>
                <a:ext uri="{FF2B5EF4-FFF2-40B4-BE49-F238E27FC236}">
                  <a16:creationId xmlns:a16="http://schemas.microsoft.com/office/drawing/2014/main" id="{426A2192-82A4-E14E-92BA-7E1E3AB2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82447" y="4901158"/>
              <a:ext cx="407076" cy="320703"/>
            </a:xfrm>
            <a:prstGeom prst="rect">
              <a:avLst/>
            </a:prstGeom>
          </p:spPr>
        </p:pic>
        <p:sp>
          <p:nvSpPr>
            <p:cNvPr id="50" name="타원 23">
              <a:extLst>
                <a:ext uri="{FF2B5EF4-FFF2-40B4-BE49-F238E27FC236}">
                  <a16:creationId xmlns:a16="http://schemas.microsoft.com/office/drawing/2014/main" id="{0E61F262-D462-E242-8393-DE4FA40B49DF}"/>
                </a:ext>
              </a:extLst>
            </p:cNvPr>
            <p:cNvSpPr/>
            <p:nvPr/>
          </p:nvSpPr>
          <p:spPr>
            <a:xfrm>
              <a:off x="3568447" y="3849381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24">
              <a:extLst>
                <a:ext uri="{FF2B5EF4-FFF2-40B4-BE49-F238E27FC236}">
                  <a16:creationId xmlns:a16="http://schemas.microsoft.com/office/drawing/2014/main" id="{1C8411BD-A358-EF42-8AD3-0B4C731D80A5}"/>
                </a:ext>
              </a:extLst>
            </p:cNvPr>
            <p:cNvSpPr/>
            <p:nvPr/>
          </p:nvSpPr>
          <p:spPr>
            <a:xfrm>
              <a:off x="4479256" y="3849381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25">
              <a:extLst>
                <a:ext uri="{FF2B5EF4-FFF2-40B4-BE49-F238E27FC236}">
                  <a16:creationId xmlns:a16="http://schemas.microsoft.com/office/drawing/2014/main" id="{85CEC257-5012-7D49-80AC-A4CE50F05BAE}"/>
                </a:ext>
              </a:extLst>
            </p:cNvPr>
            <p:cNvSpPr/>
            <p:nvPr/>
          </p:nvSpPr>
          <p:spPr>
            <a:xfrm>
              <a:off x="5390065" y="3849381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161CED2-6257-CC42-8E0F-56D03AAC1039}"/>
                    </a:ext>
                  </a:extLst>
                </p:cNvPr>
                <p:cNvSpPr txBox="1"/>
                <p:nvPr/>
              </p:nvSpPr>
              <p:spPr>
                <a:xfrm>
                  <a:off x="4964947" y="3906918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161CED2-6257-CC42-8E0F-56D03AAC1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947" y="3906918"/>
                  <a:ext cx="410689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E76646E-831D-9545-BE9D-5ECCCB0E2B26}"/>
                    </a:ext>
                  </a:extLst>
                </p:cNvPr>
                <p:cNvSpPr txBox="1"/>
                <p:nvPr/>
              </p:nvSpPr>
              <p:spPr>
                <a:xfrm>
                  <a:off x="4054137" y="3906918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E76646E-831D-9545-BE9D-5ECCCB0E2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137" y="3906918"/>
                  <a:ext cx="410689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5" name="그림 41">
              <a:extLst>
                <a:ext uri="{FF2B5EF4-FFF2-40B4-BE49-F238E27FC236}">
                  <a16:creationId xmlns:a16="http://schemas.microsoft.com/office/drawing/2014/main" id="{3EBFBEF9-910C-D04A-AC2C-CD4B0B97A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580139" y="3904299"/>
              <a:ext cx="407076" cy="320703"/>
            </a:xfrm>
            <a:prstGeom prst="rect">
              <a:avLst/>
            </a:prstGeom>
          </p:spPr>
        </p:pic>
        <p:pic>
          <p:nvPicPr>
            <p:cNvPr id="56" name="그림 42">
              <a:extLst>
                <a:ext uri="{FF2B5EF4-FFF2-40B4-BE49-F238E27FC236}">
                  <a16:creationId xmlns:a16="http://schemas.microsoft.com/office/drawing/2014/main" id="{D7087081-95E7-8842-B681-6AE3C6CA3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93116" y="3901678"/>
              <a:ext cx="407076" cy="320703"/>
            </a:xfrm>
            <a:prstGeom prst="rect">
              <a:avLst/>
            </a:prstGeom>
          </p:spPr>
        </p:pic>
        <p:pic>
          <p:nvPicPr>
            <p:cNvPr id="57" name="그림 43">
              <a:extLst>
                <a:ext uri="{FF2B5EF4-FFF2-40B4-BE49-F238E27FC236}">
                  <a16:creationId xmlns:a16="http://schemas.microsoft.com/office/drawing/2014/main" id="{45782910-0BBD-3A48-95F9-70323782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402727" y="3901678"/>
              <a:ext cx="407076" cy="320703"/>
            </a:xfrm>
            <a:prstGeom prst="rect">
              <a:avLst/>
            </a:prstGeom>
          </p:spPr>
        </p:pic>
        <p:sp>
          <p:nvSpPr>
            <p:cNvPr id="58" name="타원 65">
              <a:extLst>
                <a:ext uri="{FF2B5EF4-FFF2-40B4-BE49-F238E27FC236}">
                  <a16:creationId xmlns:a16="http://schemas.microsoft.com/office/drawing/2014/main" id="{351C9E06-FCE6-8541-B495-1466220F73B6}"/>
                </a:ext>
              </a:extLst>
            </p:cNvPr>
            <p:cNvSpPr/>
            <p:nvPr/>
          </p:nvSpPr>
          <p:spPr>
            <a:xfrm>
              <a:off x="1539238" y="2871547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66">
              <a:extLst>
                <a:ext uri="{FF2B5EF4-FFF2-40B4-BE49-F238E27FC236}">
                  <a16:creationId xmlns:a16="http://schemas.microsoft.com/office/drawing/2014/main" id="{885B67AC-2EEC-9B47-AD71-B24494D77918}"/>
                </a:ext>
              </a:extLst>
            </p:cNvPr>
            <p:cNvSpPr/>
            <p:nvPr/>
          </p:nvSpPr>
          <p:spPr>
            <a:xfrm>
              <a:off x="2450047" y="2871547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C8D00A0-12DB-ED40-9F71-4D5506516128}"/>
                    </a:ext>
                  </a:extLst>
                </p:cNvPr>
                <p:cNvSpPr txBox="1"/>
                <p:nvPr/>
              </p:nvSpPr>
              <p:spPr>
                <a:xfrm>
                  <a:off x="2024929" y="2929084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C8D00A0-12DB-ED40-9F71-4D5506516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929" y="2929084"/>
                  <a:ext cx="410689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" name="그림 74">
              <a:extLst>
                <a:ext uri="{FF2B5EF4-FFF2-40B4-BE49-F238E27FC236}">
                  <a16:creationId xmlns:a16="http://schemas.microsoft.com/office/drawing/2014/main" id="{4CC9F6FB-408F-1942-BCAC-B4FBB210E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53098" y="2923844"/>
              <a:ext cx="407076" cy="320703"/>
            </a:xfrm>
            <a:prstGeom prst="rect">
              <a:avLst/>
            </a:prstGeom>
          </p:spPr>
        </p:pic>
        <p:pic>
          <p:nvPicPr>
            <p:cNvPr id="62" name="그림 75">
              <a:extLst>
                <a:ext uri="{FF2B5EF4-FFF2-40B4-BE49-F238E27FC236}">
                  <a16:creationId xmlns:a16="http://schemas.microsoft.com/office/drawing/2014/main" id="{DCB4C14C-105D-6A41-BC87-8C580F4BC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62709" y="2923844"/>
              <a:ext cx="407076" cy="3207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09F6AC7-008E-6341-AAB1-37E10BB3627B}"/>
                    </a:ext>
                  </a:extLst>
                </p:cNvPr>
                <p:cNvSpPr txBox="1"/>
                <p:nvPr/>
              </p:nvSpPr>
              <p:spPr>
                <a:xfrm>
                  <a:off x="703243" y="2914918"/>
                  <a:ext cx="6110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09F6AC7-008E-6341-AAB1-37E10BB36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43" y="2914918"/>
                  <a:ext cx="611065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타원 65">
              <a:extLst>
                <a:ext uri="{FF2B5EF4-FFF2-40B4-BE49-F238E27FC236}">
                  <a16:creationId xmlns:a16="http://schemas.microsoft.com/office/drawing/2014/main" id="{4A9A6CD0-DEA4-3745-B566-2945D2A0D76D}"/>
                </a:ext>
              </a:extLst>
            </p:cNvPr>
            <p:cNvSpPr/>
            <p:nvPr/>
          </p:nvSpPr>
          <p:spPr>
            <a:xfrm>
              <a:off x="4144188" y="2926669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6">
              <a:extLst>
                <a:ext uri="{FF2B5EF4-FFF2-40B4-BE49-F238E27FC236}">
                  <a16:creationId xmlns:a16="http://schemas.microsoft.com/office/drawing/2014/main" id="{B172DDD0-BC49-914E-925F-F9FA2232F2AB}"/>
                </a:ext>
              </a:extLst>
            </p:cNvPr>
            <p:cNvSpPr/>
            <p:nvPr/>
          </p:nvSpPr>
          <p:spPr>
            <a:xfrm>
              <a:off x="5054997" y="2926669"/>
              <a:ext cx="430460" cy="4305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D3497C-0CF4-0542-85D8-84443CFB70A7}"/>
                    </a:ext>
                  </a:extLst>
                </p:cNvPr>
                <p:cNvSpPr txBox="1"/>
                <p:nvPr/>
              </p:nvSpPr>
              <p:spPr>
                <a:xfrm>
                  <a:off x="4629879" y="2984206"/>
                  <a:ext cx="4106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⋅⋅⋅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AD3497C-0CF4-0542-85D8-84443CFB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879" y="2984206"/>
                  <a:ext cx="410689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그림 74">
              <a:extLst>
                <a:ext uri="{FF2B5EF4-FFF2-40B4-BE49-F238E27FC236}">
                  <a16:creationId xmlns:a16="http://schemas.microsoft.com/office/drawing/2014/main" id="{1CEA3A43-A3F5-3E45-8FDA-2615C91B1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158048" y="2978966"/>
              <a:ext cx="407076" cy="320703"/>
            </a:xfrm>
            <a:prstGeom prst="rect">
              <a:avLst/>
            </a:prstGeom>
          </p:spPr>
        </p:pic>
        <p:pic>
          <p:nvPicPr>
            <p:cNvPr id="68" name="그림 75">
              <a:extLst>
                <a:ext uri="{FF2B5EF4-FFF2-40B4-BE49-F238E27FC236}">
                  <a16:creationId xmlns:a16="http://schemas.microsoft.com/office/drawing/2014/main" id="{BB03E54A-B185-5A44-8817-F3369CB5C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67659" y="2978966"/>
              <a:ext cx="407076" cy="3207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D99A6E4-8119-684C-939A-665F3BFE3318}"/>
                    </a:ext>
                  </a:extLst>
                </p:cNvPr>
                <p:cNvSpPr txBox="1"/>
                <p:nvPr/>
              </p:nvSpPr>
              <p:spPr>
                <a:xfrm>
                  <a:off x="5597925" y="2870288"/>
                  <a:ext cx="61106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D99A6E4-8119-684C-939A-665F3BFE3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925" y="2870288"/>
                  <a:ext cx="611065" cy="338554"/>
                </a:xfrm>
                <a:prstGeom prst="rect">
                  <a:avLst/>
                </a:prstGeom>
                <a:blipFill>
                  <a:blip r:embed="rId20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9CC6145-33DC-2D4E-8753-3A5380A00A11}"/>
                    </a:ext>
                  </a:extLst>
                </p:cNvPr>
                <p:cNvSpPr txBox="1"/>
                <p:nvPr/>
              </p:nvSpPr>
              <p:spPr>
                <a:xfrm>
                  <a:off x="2760129" y="3650597"/>
                  <a:ext cx="1147558" cy="355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+1,1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9CC6145-33DC-2D4E-8753-3A5380A00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129" y="3650597"/>
                  <a:ext cx="1147558" cy="35522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D1FE1A7-B924-8F4A-AB74-DAD71A22BE75}"/>
                    </a:ext>
                  </a:extLst>
                </p:cNvPr>
                <p:cNvSpPr txBox="1"/>
                <p:nvPr/>
              </p:nvSpPr>
              <p:spPr>
                <a:xfrm>
                  <a:off x="364826" y="4656762"/>
                  <a:ext cx="951992" cy="355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D1FE1A7-B924-8F4A-AB74-DAD71A22B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26" y="4656762"/>
                  <a:ext cx="951992" cy="35522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4CC8D31-5CD8-864B-99C0-C1F5FAD2204D}"/>
                    </a:ext>
                  </a:extLst>
                </p:cNvPr>
                <p:cNvSpPr txBox="1"/>
                <p:nvPr/>
              </p:nvSpPr>
              <p:spPr>
                <a:xfrm>
                  <a:off x="700765" y="5392287"/>
                  <a:ext cx="665439" cy="355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4CC8D31-5CD8-864B-99C0-C1F5FAD22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65" y="5392287"/>
                  <a:ext cx="665439" cy="35522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A276133-F34A-B24A-B120-53173B7C2A94}"/>
                    </a:ext>
                  </a:extLst>
                </p:cNvPr>
                <p:cNvSpPr txBox="1"/>
                <p:nvPr/>
              </p:nvSpPr>
              <p:spPr>
                <a:xfrm>
                  <a:off x="5603286" y="4848861"/>
                  <a:ext cx="665439" cy="355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A276133-F34A-B24A-B120-53173B7C2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286" y="4848861"/>
                  <a:ext cx="665439" cy="35522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D8EC536-F0BC-B24E-994F-5DD96617B053}"/>
                    </a:ext>
                  </a:extLst>
                </p:cNvPr>
                <p:cNvSpPr txBox="1"/>
                <p:nvPr/>
              </p:nvSpPr>
              <p:spPr>
                <a:xfrm>
                  <a:off x="5604139" y="3387591"/>
                  <a:ext cx="665439" cy="355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D8EC536-F0BC-B24E-994F-5DD96617B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139" y="3387591"/>
                  <a:ext cx="665439" cy="35522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89DE6AC-67CD-FF45-B7D3-8D5B2F25B853}"/>
                    </a:ext>
                  </a:extLst>
                </p:cNvPr>
                <p:cNvSpPr txBox="1"/>
                <p:nvPr/>
              </p:nvSpPr>
              <p:spPr>
                <a:xfrm>
                  <a:off x="700764" y="3807894"/>
                  <a:ext cx="665439" cy="355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89DE6AC-67CD-FF45-B7D3-8D5B2F25B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64" y="3807894"/>
                  <a:ext cx="665439" cy="35522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직선 화살표 연결선 70">
              <a:extLst>
                <a:ext uri="{FF2B5EF4-FFF2-40B4-BE49-F238E27FC236}">
                  <a16:creationId xmlns:a16="http://schemas.microsoft.com/office/drawing/2014/main" id="{B64B12AB-4845-4740-AE63-1A9580A49AA2}"/>
                </a:ext>
              </a:extLst>
            </p:cNvPr>
            <p:cNvCxnSpPr>
              <a:stCxn id="42" idx="0"/>
              <a:endCxn id="59" idx="4"/>
            </p:cNvCxnSpPr>
            <p:nvPr/>
          </p:nvCxnSpPr>
          <p:spPr>
            <a:xfrm flipV="1">
              <a:off x="1263397" y="3302083"/>
              <a:ext cx="1401880" cy="15467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0">
              <a:extLst>
                <a:ext uri="{FF2B5EF4-FFF2-40B4-BE49-F238E27FC236}">
                  <a16:creationId xmlns:a16="http://schemas.microsoft.com/office/drawing/2014/main" id="{12608B76-7A59-4F40-8270-809D19416B12}"/>
                </a:ext>
              </a:extLst>
            </p:cNvPr>
            <p:cNvCxnSpPr>
              <a:stCxn id="43" idx="0"/>
              <a:endCxn id="59" idx="4"/>
            </p:cNvCxnSpPr>
            <p:nvPr/>
          </p:nvCxnSpPr>
          <p:spPr>
            <a:xfrm flipV="1">
              <a:off x="2174207" y="3302083"/>
              <a:ext cx="491071" cy="15467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0">
              <a:extLst>
                <a:ext uri="{FF2B5EF4-FFF2-40B4-BE49-F238E27FC236}">
                  <a16:creationId xmlns:a16="http://schemas.microsoft.com/office/drawing/2014/main" id="{20099254-CD09-A943-8A5D-1CD167C3344B}"/>
                </a:ext>
              </a:extLst>
            </p:cNvPr>
            <p:cNvCxnSpPr>
              <a:stCxn id="44" idx="0"/>
              <a:endCxn id="59" idx="4"/>
            </p:cNvCxnSpPr>
            <p:nvPr/>
          </p:nvCxnSpPr>
          <p:spPr>
            <a:xfrm flipH="1" flipV="1">
              <a:off x="2665277" y="3302083"/>
              <a:ext cx="419738" cy="15467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0">
              <a:extLst>
                <a:ext uri="{FF2B5EF4-FFF2-40B4-BE49-F238E27FC236}">
                  <a16:creationId xmlns:a16="http://schemas.microsoft.com/office/drawing/2014/main" id="{28F83C16-5AF8-D142-881F-4DB7BE605C3F}"/>
                </a:ext>
              </a:extLst>
            </p:cNvPr>
            <p:cNvCxnSpPr>
              <a:stCxn id="44" idx="0"/>
              <a:endCxn id="58" idx="4"/>
            </p:cNvCxnSpPr>
            <p:nvPr/>
          </p:nvCxnSpPr>
          <p:spPr>
            <a:xfrm flipH="1" flipV="1">
              <a:off x="1754469" y="3302083"/>
              <a:ext cx="1330547" cy="15467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70">
              <a:extLst>
                <a:ext uri="{FF2B5EF4-FFF2-40B4-BE49-F238E27FC236}">
                  <a16:creationId xmlns:a16="http://schemas.microsoft.com/office/drawing/2014/main" id="{72DE3498-5B66-AD4E-9FF7-E2516B0F9C57}"/>
                </a:ext>
              </a:extLst>
            </p:cNvPr>
            <p:cNvCxnSpPr>
              <a:stCxn id="43" idx="0"/>
              <a:endCxn id="58" idx="4"/>
            </p:cNvCxnSpPr>
            <p:nvPr/>
          </p:nvCxnSpPr>
          <p:spPr>
            <a:xfrm flipH="1" flipV="1">
              <a:off x="1754468" y="3302083"/>
              <a:ext cx="419738" cy="15467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70">
              <a:extLst>
                <a:ext uri="{FF2B5EF4-FFF2-40B4-BE49-F238E27FC236}">
                  <a16:creationId xmlns:a16="http://schemas.microsoft.com/office/drawing/2014/main" id="{FC115962-1544-3147-98A2-72BA04AD2813}"/>
                </a:ext>
              </a:extLst>
            </p:cNvPr>
            <p:cNvCxnSpPr>
              <a:stCxn id="42" idx="0"/>
              <a:endCxn id="58" idx="4"/>
            </p:cNvCxnSpPr>
            <p:nvPr/>
          </p:nvCxnSpPr>
          <p:spPr>
            <a:xfrm flipV="1">
              <a:off x="1263398" y="3302083"/>
              <a:ext cx="491071" cy="1546778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70">
              <a:extLst>
                <a:ext uri="{FF2B5EF4-FFF2-40B4-BE49-F238E27FC236}">
                  <a16:creationId xmlns:a16="http://schemas.microsoft.com/office/drawing/2014/main" id="{742C7CDA-07A3-E842-B6A9-ABD7FB107D33}"/>
                </a:ext>
              </a:extLst>
            </p:cNvPr>
            <p:cNvCxnSpPr>
              <a:stCxn id="32" idx="0"/>
            </p:cNvCxnSpPr>
            <p:nvPr/>
          </p:nvCxnSpPr>
          <p:spPr>
            <a:xfrm flipH="1" flipV="1">
              <a:off x="1273165" y="5253869"/>
              <a:ext cx="2895" cy="50521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70">
              <a:extLst>
                <a:ext uri="{FF2B5EF4-FFF2-40B4-BE49-F238E27FC236}">
                  <a16:creationId xmlns:a16="http://schemas.microsoft.com/office/drawing/2014/main" id="{7EB28B4E-CF52-AD44-A501-11344C624F26}"/>
                </a:ext>
              </a:extLst>
            </p:cNvPr>
            <p:cNvCxnSpPr>
              <a:stCxn id="32" idx="0"/>
              <a:endCxn id="43" idx="4"/>
            </p:cNvCxnSpPr>
            <p:nvPr/>
          </p:nvCxnSpPr>
          <p:spPr>
            <a:xfrm flipV="1">
              <a:off x="1276060" y="5279397"/>
              <a:ext cx="898147" cy="4796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70">
              <a:extLst>
                <a:ext uri="{FF2B5EF4-FFF2-40B4-BE49-F238E27FC236}">
                  <a16:creationId xmlns:a16="http://schemas.microsoft.com/office/drawing/2014/main" id="{87554665-D8A8-1B4B-8863-CB9A697DDF2C}"/>
                </a:ext>
              </a:extLst>
            </p:cNvPr>
            <p:cNvCxnSpPr>
              <a:stCxn id="32" idx="0"/>
              <a:endCxn id="44" idx="4"/>
            </p:cNvCxnSpPr>
            <p:nvPr/>
          </p:nvCxnSpPr>
          <p:spPr>
            <a:xfrm flipV="1">
              <a:off x="1276059" y="5279397"/>
              <a:ext cx="1808956" cy="4796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70">
              <a:extLst>
                <a:ext uri="{FF2B5EF4-FFF2-40B4-BE49-F238E27FC236}">
                  <a16:creationId xmlns:a16="http://schemas.microsoft.com/office/drawing/2014/main" id="{7D900DAC-F9B8-A34A-A94F-A0BED0B6BB0B}"/>
                </a:ext>
              </a:extLst>
            </p:cNvPr>
            <p:cNvCxnSpPr>
              <a:stCxn id="33" idx="0"/>
              <a:endCxn id="43" idx="4"/>
            </p:cNvCxnSpPr>
            <p:nvPr/>
          </p:nvCxnSpPr>
          <p:spPr>
            <a:xfrm flipH="1" flipV="1">
              <a:off x="2174206" y="5279397"/>
              <a:ext cx="12662" cy="4796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70">
              <a:extLst>
                <a:ext uri="{FF2B5EF4-FFF2-40B4-BE49-F238E27FC236}">
                  <a16:creationId xmlns:a16="http://schemas.microsoft.com/office/drawing/2014/main" id="{E16CBD42-896D-D540-9504-9152BD0DD3E6}"/>
                </a:ext>
              </a:extLst>
            </p:cNvPr>
            <p:cNvCxnSpPr>
              <a:stCxn id="34" idx="0"/>
              <a:endCxn id="44" idx="4"/>
            </p:cNvCxnSpPr>
            <p:nvPr/>
          </p:nvCxnSpPr>
          <p:spPr>
            <a:xfrm flipH="1" flipV="1">
              <a:off x="3085015" y="5279397"/>
              <a:ext cx="12662" cy="4796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70">
              <a:extLst>
                <a:ext uri="{FF2B5EF4-FFF2-40B4-BE49-F238E27FC236}">
                  <a16:creationId xmlns:a16="http://schemas.microsoft.com/office/drawing/2014/main" id="{5750811B-5CB3-9F41-AE6F-D37E8A0C3DAC}"/>
                </a:ext>
              </a:extLst>
            </p:cNvPr>
            <p:cNvCxnSpPr>
              <a:stCxn id="34" idx="0"/>
              <a:endCxn id="43" idx="4"/>
            </p:cNvCxnSpPr>
            <p:nvPr/>
          </p:nvCxnSpPr>
          <p:spPr>
            <a:xfrm flipH="1" flipV="1">
              <a:off x="2174207" y="5279397"/>
              <a:ext cx="923471" cy="4796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70">
              <a:extLst>
                <a:ext uri="{FF2B5EF4-FFF2-40B4-BE49-F238E27FC236}">
                  <a16:creationId xmlns:a16="http://schemas.microsoft.com/office/drawing/2014/main" id="{DB31DE8F-2BB6-2141-9A7C-E6156F66168F}"/>
                </a:ext>
              </a:extLst>
            </p:cNvPr>
            <p:cNvCxnSpPr>
              <a:stCxn id="33" idx="0"/>
              <a:endCxn id="44" idx="4"/>
            </p:cNvCxnSpPr>
            <p:nvPr/>
          </p:nvCxnSpPr>
          <p:spPr>
            <a:xfrm flipV="1">
              <a:off x="2186869" y="5279397"/>
              <a:ext cx="898147" cy="4796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70">
              <a:extLst>
                <a:ext uri="{FF2B5EF4-FFF2-40B4-BE49-F238E27FC236}">
                  <a16:creationId xmlns:a16="http://schemas.microsoft.com/office/drawing/2014/main" id="{DA39E020-B5EA-1647-A3A2-D0519AC411B5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1260502" y="5246737"/>
              <a:ext cx="926366" cy="51234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70">
              <a:extLst>
                <a:ext uri="{FF2B5EF4-FFF2-40B4-BE49-F238E27FC236}">
                  <a16:creationId xmlns:a16="http://schemas.microsoft.com/office/drawing/2014/main" id="{3C2CE279-9418-EF46-8B41-51CBA029A110}"/>
                </a:ext>
              </a:extLst>
            </p:cNvPr>
            <p:cNvCxnSpPr>
              <a:stCxn id="34" idx="0"/>
              <a:endCxn id="42" idx="4"/>
            </p:cNvCxnSpPr>
            <p:nvPr/>
          </p:nvCxnSpPr>
          <p:spPr>
            <a:xfrm flipH="1" flipV="1">
              <a:off x="1263397" y="5279397"/>
              <a:ext cx="1834280" cy="47968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70">
              <a:extLst>
                <a:ext uri="{FF2B5EF4-FFF2-40B4-BE49-F238E27FC236}">
                  <a16:creationId xmlns:a16="http://schemas.microsoft.com/office/drawing/2014/main" id="{D2E981D8-166B-8847-82F4-7B4390FDB228}"/>
                </a:ext>
              </a:extLst>
            </p:cNvPr>
            <p:cNvCxnSpPr>
              <a:stCxn id="42" idx="0"/>
              <a:endCxn id="50" idx="3"/>
            </p:cNvCxnSpPr>
            <p:nvPr/>
          </p:nvCxnSpPr>
          <p:spPr>
            <a:xfrm flipV="1">
              <a:off x="1263398" y="4216867"/>
              <a:ext cx="2368089" cy="63199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70">
              <a:extLst>
                <a:ext uri="{FF2B5EF4-FFF2-40B4-BE49-F238E27FC236}">
                  <a16:creationId xmlns:a16="http://schemas.microsoft.com/office/drawing/2014/main" id="{A4009C1B-6F23-704F-B98A-A0EAA63A2B0F}"/>
                </a:ext>
              </a:extLst>
            </p:cNvPr>
            <p:cNvCxnSpPr>
              <a:stCxn id="42" idx="0"/>
              <a:endCxn id="51" idx="4"/>
            </p:cNvCxnSpPr>
            <p:nvPr/>
          </p:nvCxnSpPr>
          <p:spPr>
            <a:xfrm flipV="1">
              <a:off x="1263398" y="4279917"/>
              <a:ext cx="3431089" cy="5689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70">
              <a:extLst>
                <a:ext uri="{FF2B5EF4-FFF2-40B4-BE49-F238E27FC236}">
                  <a16:creationId xmlns:a16="http://schemas.microsoft.com/office/drawing/2014/main" id="{7E10EABA-AB65-8148-9409-85DB8891BC52}"/>
                </a:ext>
              </a:extLst>
            </p:cNvPr>
            <p:cNvCxnSpPr>
              <a:stCxn id="42" idx="0"/>
              <a:endCxn id="52" idx="4"/>
            </p:cNvCxnSpPr>
            <p:nvPr/>
          </p:nvCxnSpPr>
          <p:spPr>
            <a:xfrm flipV="1">
              <a:off x="1263397" y="4279917"/>
              <a:ext cx="4341898" cy="5689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70">
              <a:extLst>
                <a:ext uri="{FF2B5EF4-FFF2-40B4-BE49-F238E27FC236}">
                  <a16:creationId xmlns:a16="http://schemas.microsoft.com/office/drawing/2014/main" id="{61EE57A2-352F-FB45-B47D-E6520213F55E}"/>
                </a:ext>
              </a:extLst>
            </p:cNvPr>
            <p:cNvCxnSpPr>
              <a:stCxn id="43" idx="0"/>
              <a:endCxn id="50" idx="3"/>
            </p:cNvCxnSpPr>
            <p:nvPr/>
          </p:nvCxnSpPr>
          <p:spPr>
            <a:xfrm flipV="1">
              <a:off x="2174206" y="4216867"/>
              <a:ext cx="1457280" cy="63199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70">
              <a:extLst>
                <a:ext uri="{FF2B5EF4-FFF2-40B4-BE49-F238E27FC236}">
                  <a16:creationId xmlns:a16="http://schemas.microsoft.com/office/drawing/2014/main" id="{8976536F-13E5-2F41-BB78-3DB26D454B0B}"/>
                </a:ext>
              </a:extLst>
            </p:cNvPr>
            <p:cNvCxnSpPr>
              <a:stCxn id="43" idx="0"/>
              <a:endCxn id="51" idx="4"/>
            </p:cNvCxnSpPr>
            <p:nvPr/>
          </p:nvCxnSpPr>
          <p:spPr>
            <a:xfrm flipV="1">
              <a:off x="2174206" y="4279917"/>
              <a:ext cx="2520280" cy="5689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70">
              <a:extLst>
                <a:ext uri="{FF2B5EF4-FFF2-40B4-BE49-F238E27FC236}">
                  <a16:creationId xmlns:a16="http://schemas.microsoft.com/office/drawing/2014/main" id="{D625BCE6-2A05-1144-BB62-FBD53CBC9666}"/>
                </a:ext>
              </a:extLst>
            </p:cNvPr>
            <p:cNvCxnSpPr>
              <a:stCxn id="43" idx="0"/>
              <a:endCxn id="52" idx="4"/>
            </p:cNvCxnSpPr>
            <p:nvPr/>
          </p:nvCxnSpPr>
          <p:spPr>
            <a:xfrm flipV="1">
              <a:off x="2174207" y="4279917"/>
              <a:ext cx="3431089" cy="5689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70">
              <a:extLst>
                <a:ext uri="{FF2B5EF4-FFF2-40B4-BE49-F238E27FC236}">
                  <a16:creationId xmlns:a16="http://schemas.microsoft.com/office/drawing/2014/main" id="{644AF615-F6CA-AF49-8D13-34F1FAC39706}"/>
                </a:ext>
              </a:extLst>
            </p:cNvPr>
            <p:cNvCxnSpPr>
              <a:stCxn id="44" idx="0"/>
              <a:endCxn id="50" idx="4"/>
            </p:cNvCxnSpPr>
            <p:nvPr/>
          </p:nvCxnSpPr>
          <p:spPr>
            <a:xfrm flipV="1">
              <a:off x="3085015" y="4279917"/>
              <a:ext cx="698662" cy="5689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70">
              <a:extLst>
                <a:ext uri="{FF2B5EF4-FFF2-40B4-BE49-F238E27FC236}">
                  <a16:creationId xmlns:a16="http://schemas.microsoft.com/office/drawing/2014/main" id="{B9F86D69-9397-4E4F-846D-07A42C39A157}"/>
                </a:ext>
              </a:extLst>
            </p:cNvPr>
            <p:cNvCxnSpPr>
              <a:stCxn id="44" idx="0"/>
              <a:endCxn id="51" idx="4"/>
            </p:cNvCxnSpPr>
            <p:nvPr/>
          </p:nvCxnSpPr>
          <p:spPr>
            <a:xfrm flipV="1">
              <a:off x="3085016" y="4279917"/>
              <a:ext cx="1609471" cy="5689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70">
              <a:extLst>
                <a:ext uri="{FF2B5EF4-FFF2-40B4-BE49-F238E27FC236}">
                  <a16:creationId xmlns:a16="http://schemas.microsoft.com/office/drawing/2014/main" id="{0E34E364-CDEC-D147-95B8-E258AD372CDF}"/>
                </a:ext>
              </a:extLst>
            </p:cNvPr>
            <p:cNvCxnSpPr>
              <a:stCxn id="44" idx="0"/>
              <a:endCxn id="52" idx="4"/>
            </p:cNvCxnSpPr>
            <p:nvPr/>
          </p:nvCxnSpPr>
          <p:spPr>
            <a:xfrm flipV="1">
              <a:off x="3085015" y="4279917"/>
              <a:ext cx="2520280" cy="56894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70">
              <a:extLst>
                <a:ext uri="{FF2B5EF4-FFF2-40B4-BE49-F238E27FC236}">
                  <a16:creationId xmlns:a16="http://schemas.microsoft.com/office/drawing/2014/main" id="{3E52F1A0-63A8-954A-B690-21E544BF92AD}"/>
                </a:ext>
              </a:extLst>
            </p:cNvPr>
            <p:cNvCxnSpPr>
              <a:stCxn id="52" idx="0"/>
              <a:endCxn id="65" idx="4"/>
            </p:cNvCxnSpPr>
            <p:nvPr/>
          </p:nvCxnSpPr>
          <p:spPr>
            <a:xfrm flipH="1" flipV="1">
              <a:off x="5270227" y="3357205"/>
              <a:ext cx="335068" cy="49217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70">
              <a:extLst>
                <a:ext uri="{FF2B5EF4-FFF2-40B4-BE49-F238E27FC236}">
                  <a16:creationId xmlns:a16="http://schemas.microsoft.com/office/drawing/2014/main" id="{343CE473-D282-9948-8084-8169C3528749}"/>
                </a:ext>
              </a:extLst>
            </p:cNvPr>
            <p:cNvCxnSpPr>
              <a:stCxn id="52" idx="0"/>
              <a:endCxn id="64" idx="4"/>
            </p:cNvCxnSpPr>
            <p:nvPr/>
          </p:nvCxnSpPr>
          <p:spPr>
            <a:xfrm flipH="1" flipV="1">
              <a:off x="4359419" y="3357205"/>
              <a:ext cx="1245877" cy="49217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70">
              <a:extLst>
                <a:ext uri="{FF2B5EF4-FFF2-40B4-BE49-F238E27FC236}">
                  <a16:creationId xmlns:a16="http://schemas.microsoft.com/office/drawing/2014/main" id="{65EFC325-65E8-D947-B85D-EC8B46EF90C3}"/>
                </a:ext>
              </a:extLst>
            </p:cNvPr>
            <p:cNvCxnSpPr>
              <a:stCxn id="51" idx="0"/>
              <a:endCxn id="65" idx="4"/>
            </p:cNvCxnSpPr>
            <p:nvPr/>
          </p:nvCxnSpPr>
          <p:spPr>
            <a:xfrm flipV="1">
              <a:off x="4694487" y="3357205"/>
              <a:ext cx="575741" cy="49217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70">
              <a:extLst>
                <a:ext uri="{FF2B5EF4-FFF2-40B4-BE49-F238E27FC236}">
                  <a16:creationId xmlns:a16="http://schemas.microsoft.com/office/drawing/2014/main" id="{1E9F7DE4-7955-074B-B595-11015F6C6407}"/>
                </a:ext>
              </a:extLst>
            </p:cNvPr>
            <p:cNvCxnSpPr>
              <a:stCxn id="51" idx="0"/>
              <a:endCxn id="64" idx="4"/>
            </p:cNvCxnSpPr>
            <p:nvPr/>
          </p:nvCxnSpPr>
          <p:spPr>
            <a:xfrm flipH="1" flipV="1">
              <a:off x="4359418" y="3357205"/>
              <a:ext cx="335068" cy="49217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70">
              <a:extLst>
                <a:ext uri="{FF2B5EF4-FFF2-40B4-BE49-F238E27FC236}">
                  <a16:creationId xmlns:a16="http://schemas.microsoft.com/office/drawing/2014/main" id="{894361A4-FC04-5049-A93F-7CCCC73476A2}"/>
                </a:ext>
              </a:extLst>
            </p:cNvPr>
            <p:cNvCxnSpPr>
              <a:endCxn id="64" idx="4"/>
            </p:cNvCxnSpPr>
            <p:nvPr/>
          </p:nvCxnSpPr>
          <p:spPr>
            <a:xfrm flipV="1">
              <a:off x="3778988" y="3357205"/>
              <a:ext cx="580431" cy="51909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70">
              <a:extLst>
                <a:ext uri="{FF2B5EF4-FFF2-40B4-BE49-F238E27FC236}">
                  <a16:creationId xmlns:a16="http://schemas.microsoft.com/office/drawing/2014/main" id="{C42B4522-9797-D64B-A7B9-71B81174B76C}"/>
                </a:ext>
              </a:extLst>
            </p:cNvPr>
            <p:cNvCxnSpPr>
              <a:endCxn id="65" idx="4"/>
            </p:cNvCxnSpPr>
            <p:nvPr/>
          </p:nvCxnSpPr>
          <p:spPr>
            <a:xfrm flipV="1">
              <a:off x="3843439" y="3357205"/>
              <a:ext cx="1426788" cy="52483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70">
              <a:extLst>
                <a:ext uri="{FF2B5EF4-FFF2-40B4-BE49-F238E27FC236}">
                  <a16:creationId xmlns:a16="http://schemas.microsoft.com/office/drawing/2014/main" id="{BC958778-7407-1841-BEC6-2995202E172E}"/>
                </a:ext>
              </a:extLst>
            </p:cNvPr>
            <p:cNvCxnSpPr>
              <a:stCxn id="37" idx="0"/>
              <a:endCxn id="50" idx="4"/>
            </p:cNvCxnSpPr>
            <p:nvPr/>
          </p:nvCxnSpPr>
          <p:spPr>
            <a:xfrm flipH="1" flipV="1">
              <a:off x="3783677" y="4279917"/>
              <a:ext cx="84670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70">
              <a:extLst>
                <a:ext uri="{FF2B5EF4-FFF2-40B4-BE49-F238E27FC236}">
                  <a16:creationId xmlns:a16="http://schemas.microsoft.com/office/drawing/2014/main" id="{65C3F02F-BF1D-DE46-BE1F-11D942D55DFD}"/>
                </a:ext>
              </a:extLst>
            </p:cNvPr>
            <p:cNvCxnSpPr>
              <a:stCxn id="37" idx="0"/>
              <a:endCxn id="51" idx="4"/>
            </p:cNvCxnSpPr>
            <p:nvPr/>
          </p:nvCxnSpPr>
          <p:spPr>
            <a:xfrm flipV="1">
              <a:off x="3868348" y="4279917"/>
              <a:ext cx="826139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70">
              <a:extLst>
                <a:ext uri="{FF2B5EF4-FFF2-40B4-BE49-F238E27FC236}">
                  <a16:creationId xmlns:a16="http://schemas.microsoft.com/office/drawing/2014/main" id="{5AF9CB06-1AA2-1F43-9752-E2FF6B573014}"/>
                </a:ext>
              </a:extLst>
            </p:cNvPr>
            <p:cNvCxnSpPr>
              <a:stCxn id="38" idx="0"/>
              <a:endCxn id="51" idx="4"/>
            </p:cNvCxnSpPr>
            <p:nvPr/>
          </p:nvCxnSpPr>
          <p:spPr>
            <a:xfrm flipH="1" flipV="1">
              <a:off x="4694486" y="4279917"/>
              <a:ext cx="84670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70">
              <a:extLst>
                <a:ext uri="{FF2B5EF4-FFF2-40B4-BE49-F238E27FC236}">
                  <a16:creationId xmlns:a16="http://schemas.microsoft.com/office/drawing/2014/main" id="{B61B7690-5894-CE48-BF87-1D89001248F6}"/>
                </a:ext>
              </a:extLst>
            </p:cNvPr>
            <p:cNvCxnSpPr>
              <a:stCxn id="37" idx="0"/>
              <a:endCxn id="52" idx="4"/>
            </p:cNvCxnSpPr>
            <p:nvPr/>
          </p:nvCxnSpPr>
          <p:spPr>
            <a:xfrm flipV="1">
              <a:off x="3868347" y="4279917"/>
              <a:ext cx="1736948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70">
              <a:extLst>
                <a:ext uri="{FF2B5EF4-FFF2-40B4-BE49-F238E27FC236}">
                  <a16:creationId xmlns:a16="http://schemas.microsoft.com/office/drawing/2014/main" id="{4A34DDF7-339D-0640-B989-4CB8BC635AA0}"/>
                </a:ext>
              </a:extLst>
            </p:cNvPr>
            <p:cNvCxnSpPr>
              <a:stCxn id="38" idx="0"/>
              <a:endCxn id="52" idx="4"/>
            </p:cNvCxnSpPr>
            <p:nvPr/>
          </p:nvCxnSpPr>
          <p:spPr>
            <a:xfrm flipV="1">
              <a:off x="4779157" y="4279917"/>
              <a:ext cx="826139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70">
              <a:extLst>
                <a:ext uri="{FF2B5EF4-FFF2-40B4-BE49-F238E27FC236}">
                  <a16:creationId xmlns:a16="http://schemas.microsoft.com/office/drawing/2014/main" id="{E9DBBC31-DE8B-704B-BBA7-AE0590BCD228}"/>
                </a:ext>
              </a:extLst>
            </p:cNvPr>
            <p:cNvCxnSpPr>
              <a:stCxn id="38" idx="0"/>
              <a:endCxn id="50" idx="4"/>
            </p:cNvCxnSpPr>
            <p:nvPr/>
          </p:nvCxnSpPr>
          <p:spPr>
            <a:xfrm flipH="1" flipV="1">
              <a:off x="3783678" y="4279917"/>
              <a:ext cx="995479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70">
              <a:extLst>
                <a:ext uri="{FF2B5EF4-FFF2-40B4-BE49-F238E27FC236}">
                  <a16:creationId xmlns:a16="http://schemas.microsoft.com/office/drawing/2014/main" id="{56237CE8-2C6F-4744-AFD9-D7B6DEC38277}"/>
                </a:ext>
              </a:extLst>
            </p:cNvPr>
            <p:cNvCxnSpPr>
              <a:stCxn id="39" idx="0"/>
              <a:endCxn id="52" idx="4"/>
            </p:cNvCxnSpPr>
            <p:nvPr/>
          </p:nvCxnSpPr>
          <p:spPr>
            <a:xfrm flipH="1" flipV="1">
              <a:off x="5605295" y="4279917"/>
              <a:ext cx="84670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70">
              <a:extLst>
                <a:ext uri="{FF2B5EF4-FFF2-40B4-BE49-F238E27FC236}">
                  <a16:creationId xmlns:a16="http://schemas.microsoft.com/office/drawing/2014/main" id="{957CAEFC-6DB1-FB49-9EBB-57E3D102B8DB}"/>
                </a:ext>
              </a:extLst>
            </p:cNvPr>
            <p:cNvCxnSpPr>
              <a:stCxn id="39" idx="0"/>
              <a:endCxn id="51" idx="4"/>
            </p:cNvCxnSpPr>
            <p:nvPr/>
          </p:nvCxnSpPr>
          <p:spPr>
            <a:xfrm flipH="1" flipV="1">
              <a:off x="4694487" y="4279917"/>
              <a:ext cx="995479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70">
              <a:extLst>
                <a:ext uri="{FF2B5EF4-FFF2-40B4-BE49-F238E27FC236}">
                  <a16:creationId xmlns:a16="http://schemas.microsoft.com/office/drawing/2014/main" id="{7D15BAC9-4C05-6241-9210-4C8EA7E129DF}"/>
                </a:ext>
              </a:extLst>
            </p:cNvPr>
            <p:cNvCxnSpPr>
              <a:stCxn id="39" idx="0"/>
              <a:endCxn id="50" idx="4"/>
            </p:cNvCxnSpPr>
            <p:nvPr/>
          </p:nvCxnSpPr>
          <p:spPr>
            <a:xfrm flipH="1" flipV="1">
              <a:off x="3783677" y="4279917"/>
              <a:ext cx="1906288" cy="146414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E6469BF-3963-EE4A-B74C-A749F3A6DEBD}"/>
                    </a:ext>
                  </a:extLst>
                </p:cNvPr>
                <p:cNvSpPr txBox="1"/>
                <p:nvPr/>
              </p:nvSpPr>
              <p:spPr>
                <a:xfrm>
                  <a:off x="3103719" y="4324886"/>
                  <a:ext cx="604653" cy="3552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E6469BF-3963-EE4A-B74C-A749F3A6D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719" y="4324886"/>
                  <a:ext cx="604653" cy="35522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5C3012B-6CDE-6C4F-AF18-9EE5EC1081EE}"/>
              </a:ext>
            </a:extLst>
          </p:cNvPr>
          <p:cNvGrpSpPr/>
          <p:nvPr/>
        </p:nvGrpSpPr>
        <p:grpSpPr>
          <a:xfrm>
            <a:off x="7591863" y="1643407"/>
            <a:ext cx="1522899" cy="1996944"/>
            <a:chOff x="7591863" y="1643407"/>
            <a:chExt cx="1522899" cy="1996944"/>
          </a:xfrm>
        </p:grpSpPr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656E86E-74EA-DC4A-B06B-A1A54E2E9AA4}"/>
                </a:ext>
              </a:extLst>
            </p:cNvPr>
            <p:cNvCxnSpPr>
              <a:cxnSpLocks/>
              <a:stCxn id="119" idx="0"/>
              <a:endCxn id="117" idx="4"/>
            </p:cNvCxnSpPr>
            <p:nvPr/>
          </p:nvCxnSpPr>
          <p:spPr>
            <a:xfrm flipH="1" flipV="1">
              <a:off x="8513457" y="2857903"/>
              <a:ext cx="1" cy="3504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7C45957-4AA5-0B4C-940A-D897976B458B}"/>
                </a:ext>
              </a:extLst>
            </p:cNvPr>
            <p:cNvSpPr/>
            <p:nvPr/>
          </p:nvSpPr>
          <p:spPr>
            <a:xfrm>
              <a:off x="8100508" y="3208303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8002442-69BC-AD49-A8C1-442E8FD858AE}"/>
                </a:ext>
              </a:extLst>
            </p:cNvPr>
            <p:cNvSpPr/>
            <p:nvPr/>
          </p:nvSpPr>
          <p:spPr>
            <a:xfrm>
              <a:off x="8100507" y="164340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A3CAFFA-B073-D445-84FE-25EB0DEE69FB}"/>
                </a:ext>
              </a:extLst>
            </p:cNvPr>
            <p:cNvCxnSpPr>
              <a:cxnSpLocks/>
              <a:stCxn id="117" idx="0"/>
              <a:endCxn id="120" idx="4"/>
            </p:cNvCxnSpPr>
            <p:nvPr/>
          </p:nvCxnSpPr>
          <p:spPr>
            <a:xfrm flipV="1">
              <a:off x="8513457" y="2075455"/>
              <a:ext cx="0" cy="35040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40E5A52-A204-314D-A4E4-BA72B93C5993}"/>
                </a:ext>
              </a:extLst>
            </p:cNvPr>
            <p:cNvSpPr/>
            <p:nvPr/>
          </p:nvSpPr>
          <p:spPr>
            <a:xfrm>
              <a:off x="8100507" y="2425855"/>
              <a:ext cx="825900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2" name="Circular Arrow 121">
              <a:extLst>
                <a:ext uri="{FF2B5EF4-FFF2-40B4-BE49-F238E27FC236}">
                  <a16:creationId xmlns:a16="http://schemas.microsoft.com/office/drawing/2014/main" id="{48B6CC6A-3DEF-384A-8150-12D04CFB40C3}"/>
                </a:ext>
              </a:extLst>
            </p:cNvPr>
            <p:cNvSpPr/>
            <p:nvPr/>
          </p:nvSpPr>
          <p:spPr>
            <a:xfrm rot="19421150">
              <a:off x="7709704" y="2426357"/>
              <a:ext cx="498149" cy="498149"/>
            </a:xfrm>
            <a:prstGeom prst="circularArrow">
              <a:avLst>
                <a:gd name="adj1" fmla="val 6935"/>
                <a:gd name="adj2" fmla="val 1142319"/>
                <a:gd name="adj3" fmla="val 19664878"/>
                <a:gd name="adj4" fmla="val 4486248"/>
                <a:gd name="adj5" fmla="val 15812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C4199F-39CF-C249-B506-31321F0EBCB6}"/>
                </a:ext>
              </a:extLst>
            </p:cNvPr>
            <p:cNvSpPr/>
            <p:nvPr/>
          </p:nvSpPr>
          <p:spPr>
            <a:xfrm>
              <a:off x="8646365" y="2838971"/>
              <a:ext cx="4683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32A01C7-5482-FF43-85DD-15C153DEAE10}"/>
                </a:ext>
              </a:extLst>
            </p:cNvPr>
            <p:cNvSpPr/>
            <p:nvPr/>
          </p:nvSpPr>
          <p:spPr>
            <a:xfrm>
              <a:off x="8646364" y="2069426"/>
              <a:ext cx="468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E3D21DA-61C5-A141-BECF-06E2860BB15A}"/>
                </a:ext>
              </a:extLst>
            </p:cNvPr>
            <p:cNvSpPr/>
            <p:nvPr/>
          </p:nvSpPr>
          <p:spPr>
            <a:xfrm>
              <a:off x="7591863" y="2205228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58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1B187C8-7B8E-E841-B3DC-1D966FBD3C6B}"/>
              </a:ext>
            </a:extLst>
          </p:cNvPr>
          <p:cNvGrpSpPr/>
          <p:nvPr/>
        </p:nvGrpSpPr>
        <p:grpSpPr>
          <a:xfrm>
            <a:off x="1634243" y="219719"/>
            <a:ext cx="3312776" cy="1686035"/>
            <a:chOff x="1634243" y="219719"/>
            <a:chExt cx="3312776" cy="168603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6C91173-8AA8-F64D-90E0-38A0E2A9A7B4}"/>
                </a:ext>
              </a:extLst>
            </p:cNvPr>
            <p:cNvSpPr/>
            <p:nvPr/>
          </p:nvSpPr>
          <p:spPr>
            <a:xfrm>
              <a:off x="2116234" y="219719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0D08D83-9373-3C40-AAFA-AC766B3669C3}"/>
                </a:ext>
              </a:extLst>
            </p:cNvPr>
            <p:cNvSpPr/>
            <p:nvPr/>
          </p:nvSpPr>
          <p:spPr>
            <a:xfrm>
              <a:off x="2116234" y="1473706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0989A8-B59B-AB45-91DA-642B0DE3A7F1}"/>
                </a:ext>
              </a:extLst>
            </p:cNvPr>
            <p:cNvSpPr/>
            <p:nvPr/>
          </p:nvSpPr>
          <p:spPr>
            <a:xfrm>
              <a:off x="2116233" y="853060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AD5F24-CDFA-5C4E-ABB0-127E961D81EC}"/>
                </a:ext>
              </a:extLst>
            </p:cNvPr>
            <p:cNvSpPr/>
            <p:nvPr/>
          </p:nvSpPr>
          <p:spPr>
            <a:xfrm>
              <a:off x="3582722" y="219719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416EE-8E45-604C-AE9D-EF9BAE199D9A}"/>
                </a:ext>
              </a:extLst>
            </p:cNvPr>
            <p:cNvSpPr/>
            <p:nvPr/>
          </p:nvSpPr>
          <p:spPr>
            <a:xfrm>
              <a:off x="3582722" y="1473706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CE178A-C878-D942-A1D3-4024C72A74AE}"/>
                </a:ext>
              </a:extLst>
            </p:cNvPr>
            <p:cNvSpPr/>
            <p:nvPr/>
          </p:nvSpPr>
          <p:spPr>
            <a:xfrm>
              <a:off x="3582721" y="853060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2FBE0B-B213-044E-83F5-0620CD53843C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942133" y="1069084"/>
              <a:ext cx="6405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EEF93E-351A-C945-9677-B2AB1D01D917}"/>
                </a:ext>
              </a:extLst>
            </p:cNvPr>
            <p:cNvCxnSpPr/>
            <p:nvPr/>
          </p:nvCxnSpPr>
          <p:spPr>
            <a:xfrm>
              <a:off x="4408622" y="1069084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1B607B-BE40-9B49-9626-7D3BC3F7D5BD}"/>
                </a:ext>
              </a:extLst>
            </p:cNvPr>
            <p:cNvCxnSpPr/>
            <p:nvPr/>
          </p:nvCxnSpPr>
          <p:spPr>
            <a:xfrm>
              <a:off x="1702851" y="1088770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EA04D4-7808-C949-A746-D166F8AFBF63}"/>
                </a:ext>
              </a:extLst>
            </p:cNvPr>
            <p:cNvCxnSpPr>
              <a:stCxn id="4" idx="0"/>
              <a:endCxn id="2" idx="4"/>
            </p:cNvCxnSpPr>
            <p:nvPr/>
          </p:nvCxnSpPr>
          <p:spPr>
            <a:xfrm flipV="1">
              <a:off x="2529184" y="651768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DD9518-EABE-CB4A-8AEF-539CE834F547}"/>
                </a:ext>
              </a:extLst>
            </p:cNvPr>
            <p:cNvCxnSpPr/>
            <p:nvPr/>
          </p:nvCxnSpPr>
          <p:spPr>
            <a:xfrm flipV="1">
              <a:off x="2529184" y="1278762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1FC9009-BE85-A643-8A33-5A2771791FAF}"/>
                </a:ext>
              </a:extLst>
            </p:cNvPr>
            <p:cNvCxnSpPr/>
            <p:nvPr/>
          </p:nvCxnSpPr>
          <p:spPr>
            <a:xfrm flipV="1">
              <a:off x="4020618" y="1282139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221DB4-A754-1942-94A0-200215489343}"/>
                </a:ext>
              </a:extLst>
            </p:cNvPr>
            <p:cNvCxnSpPr/>
            <p:nvPr/>
          </p:nvCxnSpPr>
          <p:spPr>
            <a:xfrm flipV="1">
              <a:off x="4020617" y="63907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B7369F-C39B-DD40-AD9F-47118D7F09CF}"/>
                </a:ext>
              </a:extLst>
            </p:cNvPr>
            <p:cNvSpPr txBox="1"/>
            <p:nvPr/>
          </p:nvSpPr>
          <p:spPr>
            <a:xfrm>
              <a:off x="2069515" y="1217835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5D2F11-7C82-714A-94DC-E5B2E9A732EB}"/>
                </a:ext>
              </a:extLst>
            </p:cNvPr>
            <p:cNvSpPr txBox="1"/>
            <p:nvPr/>
          </p:nvSpPr>
          <p:spPr>
            <a:xfrm>
              <a:off x="2072951" y="563159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12F24B-92F9-2E49-8E5D-6EEE39A97DCF}"/>
                </a:ext>
              </a:extLst>
            </p:cNvPr>
            <p:cNvSpPr txBox="1"/>
            <p:nvPr/>
          </p:nvSpPr>
          <p:spPr>
            <a:xfrm>
              <a:off x="3033867" y="718638"/>
              <a:ext cx="532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1,R</a:t>
              </a:r>
              <a:endParaRPr lang="ko-KR" altLang="en-US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0ABD45-0F75-7F45-B684-0942448EB740}"/>
                </a:ext>
              </a:extLst>
            </p:cNvPr>
            <p:cNvSpPr txBox="1"/>
            <p:nvPr/>
          </p:nvSpPr>
          <p:spPr>
            <a:xfrm>
              <a:off x="1634243" y="714739"/>
              <a:ext cx="532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1,R</a:t>
              </a:r>
              <a:endParaRPr lang="ko-KR" altLang="en-US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1A7C2-6DDC-E746-A963-484DBA85F1E5}"/>
                </a:ext>
              </a:extLst>
            </p:cNvPr>
            <p:cNvSpPr txBox="1"/>
            <p:nvPr/>
          </p:nvSpPr>
          <p:spPr>
            <a:xfrm>
              <a:off x="4414501" y="709398"/>
              <a:ext cx="532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1,R</a:t>
              </a:r>
              <a:endParaRPr lang="ko-KR" altLang="en-US" baseline="-25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B6C7E5-6C5B-2A48-998A-92604FE54460}"/>
                </a:ext>
              </a:extLst>
            </p:cNvPr>
            <p:cNvSpPr txBox="1"/>
            <p:nvPr/>
          </p:nvSpPr>
          <p:spPr>
            <a:xfrm>
              <a:off x="3568085" y="1242037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5011A2-C9BF-3B45-82DC-A154EEADC983}"/>
                </a:ext>
              </a:extLst>
            </p:cNvPr>
            <p:cNvSpPr txBox="1"/>
            <p:nvPr/>
          </p:nvSpPr>
          <p:spPr>
            <a:xfrm>
              <a:off x="3571521" y="587361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DF6CD-7ECE-AF4D-AEF0-87F25C7E9197}"/>
                </a:ext>
              </a:extLst>
            </p:cNvPr>
            <p:cNvCxnSpPr/>
            <p:nvPr/>
          </p:nvCxnSpPr>
          <p:spPr>
            <a:xfrm flipH="1">
              <a:off x="2927497" y="1169813"/>
              <a:ext cx="6405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A97AFF-C0C9-4240-B523-D9C4455D20DE}"/>
                </a:ext>
              </a:extLst>
            </p:cNvPr>
            <p:cNvCxnSpPr/>
            <p:nvPr/>
          </p:nvCxnSpPr>
          <p:spPr>
            <a:xfrm flipH="1">
              <a:off x="1686632" y="1186049"/>
              <a:ext cx="426777" cy="86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B2EDA9-76E7-2440-B20B-BF21EC57AFFC}"/>
                </a:ext>
              </a:extLst>
            </p:cNvPr>
            <p:cNvCxnSpPr/>
            <p:nvPr/>
          </p:nvCxnSpPr>
          <p:spPr>
            <a:xfrm flipH="1">
              <a:off x="4395228" y="1158246"/>
              <a:ext cx="426777" cy="86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7B080-4A68-B947-8C74-F03A5D5F23A5}"/>
                </a:ext>
              </a:extLst>
            </p:cNvPr>
            <p:cNvSpPr txBox="1"/>
            <p:nvPr/>
          </p:nvSpPr>
          <p:spPr>
            <a:xfrm>
              <a:off x="4423258" y="1106572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1,L</a:t>
              </a:r>
              <a:endParaRPr lang="ko-KR" altLang="en-US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A859EB-FA4E-5B4A-9CF3-3C3046352AD6}"/>
                </a:ext>
              </a:extLst>
            </p:cNvPr>
            <p:cNvSpPr txBox="1"/>
            <p:nvPr/>
          </p:nvSpPr>
          <p:spPr>
            <a:xfrm>
              <a:off x="3034822" y="1109885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1,L</a:t>
              </a:r>
              <a:endParaRPr lang="ko-KR" alt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819C26A-6BF1-AB46-94D9-D0E337E3BCD8}"/>
                </a:ext>
              </a:extLst>
            </p:cNvPr>
            <p:cNvSpPr txBox="1"/>
            <p:nvPr/>
          </p:nvSpPr>
          <p:spPr>
            <a:xfrm>
              <a:off x="1651627" y="1151323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1,L</a:t>
              </a:r>
              <a:endParaRPr lang="ko-KR" altLang="en-US" baseline="-25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DB1E8F-94BE-F84A-B331-D0D4320705F0}"/>
              </a:ext>
            </a:extLst>
          </p:cNvPr>
          <p:cNvGrpSpPr/>
          <p:nvPr/>
        </p:nvGrpSpPr>
        <p:grpSpPr>
          <a:xfrm>
            <a:off x="1730343" y="2420834"/>
            <a:ext cx="3206197" cy="2293985"/>
            <a:chOff x="1730343" y="2420834"/>
            <a:chExt cx="3206197" cy="229398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980EDF-605B-0E48-829B-4C03EC6BD82A}"/>
                </a:ext>
              </a:extLst>
            </p:cNvPr>
            <p:cNvSpPr/>
            <p:nvPr/>
          </p:nvSpPr>
          <p:spPr>
            <a:xfrm>
              <a:off x="2212334" y="2420834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D3FBBA7-11B7-3649-8E19-277FA8DCDD44}"/>
                </a:ext>
              </a:extLst>
            </p:cNvPr>
            <p:cNvSpPr/>
            <p:nvPr/>
          </p:nvSpPr>
          <p:spPr>
            <a:xfrm>
              <a:off x="2227584" y="428277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5CD56E-F29D-0C40-8441-092A643D4CAC}"/>
                </a:ext>
              </a:extLst>
            </p:cNvPr>
            <p:cNvSpPr/>
            <p:nvPr/>
          </p:nvSpPr>
          <p:spPr>
            <a:xfrm>
              <a:off x="2227583" y="3662125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t-1,1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99A3E3-31F0-E84C-9704-95656FF6AA62}"/>
                </a:ext>
              </a:extLst>
            </p:cNvPr>
            <p:cNvSpPr/>
            <p:nvPr/>
          </p:nvSpPr>
          <p:spPr>
            <a:xfrm>
              <a:off x="3678822" y="2420834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9BE3BE-FA79-4C4F-8EF2-501495F941AE}"/>
                </a:ext>
              </a:extLst>
            </p:cNvPr>
            <p:cNvSpPr/>
            <p:nvPr/>
          </p:nvSpPr>
          <p:spPr>
            <a:xfrm>
              <a:off x="3694072" y="428277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C696941-8819-8A41-8B9E-7BD94262E2D0}"/>
                </a:ext>
              </a:extLst>
            </p:cNvPr>
            <p:cNvSpPr/>
            <p:nvPr/>
          </p:nvSpPr>
          <p:spPr>
            <a:xfrm>
              <a:off x="3694071" y="3662125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t,1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88FC96-BB53-AE4E-BAD3-242FDD3365AB}"/>
                </a:ext>
              </a:extLst>
            </p:cNvPr>
            <p:cNvCxnSpPr>
              <a:stCxn id="31" idx="6"/>
              <a:endCxn id="34" idx="2"/>
            </p:cNvCxnSpPr>
            <p:nvPr/>
          </p:nvCxnSpPr>
          <p:spPr>
            <a:xfrm>
              <a:off x="3053483" y="3878149"/>
              <a:ext cx="6405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98ACBA4-0643-004A-8415-4B5AC41258C4}"/>
                </a:ext>
              </a:extLst>
            </p:cNvPr>
            <p:cNvCxnSpPr/>
            <p:nvPr/>
          </p:nvCxnSpPr>
          <p:spPr>
            <a:xfrm>
              <a:off x="4519972" y="3878149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E43977-BA2B-664B-8091-FFEC1CB1BAAB}"/>
                </a:ext>
              </a:extLst>
            </p:cNvPr>
            <p:cNvCxnSpPr/>
            <p:nvPr/>
          </p:nvCxnSpPr>
          <p:spPr>
            <a:xfrm>
              <a:off x="1814201" y="3897835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A947F46-1981-924C-97DE-560630C8F983}"/>
                </a:ext>
              </a:extLst>
            </p:cNvPr>
            <p:cNvCxnSpPr>
              <a:endCxn id="29" idx="4"/>
            </p:cNvCxnSpPr>
            <p:nvPr/>
          </p:nvCxnSpPr>
          <p:spPr>
            <a:xfrm flipV="1">
              <a:off x="2625284" y="285288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7440B2-33D8-B444-B2AC-3098641FC01C}"/>
                </a:ext>
              </a:extLst>
            </p:cNvPr>
            <p:cNvCxnSpPr/>
            <p:nvPr/>
          </p:nvCxnSpPr>
          <p:spPr>
            <a:xfrm flipV="1">
              <a:off x="2640534" y="4087827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3D2616-7025-4844-B0A7-320E89B65F68}"/>
                </a:ext>
              </a:extLst>
            </p:cNvPr>
            <p:cNvCxnSpPr/>
            <p:nvPr/>
          </p:nvCxnSpPr>
          <p:spPr>
            <a:xfrm flipV="1">
              <a:off x="4131968" y="4091204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DEA814-D200-514A-8974-6EE756897053}"/>
                </a:ext>
              </a:extLst>
            </p:cNvPr>
            <p:cNvCxnSpPr/>
            <p:nvPr/>
          </p:nvCxnSpPr>
          <p:spPr>
            <a:xfrm flipV="1">
              <a:off x="4116717" y="2840188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2B1F78-C56E-A94D-90C8-CF4F333243AD}"/>
                </a:ext>
              </a:extLst>
            </p:cNvPr>
            <p:cNvSpPr txBox="1"/>
            <p:nvPr/>
          </p:nvSpPr>
          <p:spPr>
            <a:xfrm>
              <a:off x="2180865" y="4026900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895D64-4B8A-1145-88BA-9476A67F81C5}"/>
                </a:ext>
              </a:extLst>
            </p:cNvPr>
            <p:cNvSpPr txBox="1"/>
            <p:nvPr/>
          </p:nvSpPr>
          <p:spPr>
            <a:xfrm>
              <a:off x="3145216" y="352770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4BF432-43DA-9148-AC04-742B9033D402}"/>
                </a:ext>
              </a:extLst>
            </p:cNvPr>
            <p:cNvSpPr txBox="1"/>
            <p:nvPr/>
          </p:nvSpPr>
          <p:spPr>
            <a:xfrm>
              <a:off x="1745592" y="3523804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7647DC-52B0-C547-8E2C-5190FD108D23}"/>
                </a:ext>
              </a:extLst>
            </p:cNvPr>
            <p:cNvSpPr txBox="1"/>
            <p:nvPr/>
          </p:nvSpPr>
          <p:spPr>
            <a:xfrm>
              <a:off x="4525850" y="351846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11CCAF-11B8-924B-ACD2-6C6716B5AAE2}"/>
                </a:ext>
              </a:extLst>
            </p:cNvPr>
            <p:cNvSpPr txBox="1"/>
            <p:nvPr/>
          </p:nvSpPr>
          <p:spPr>
            <a:xfrm>
              <a:off x="3679435" y="4051102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CFC6D4-141A-CE4F-ADDE-11D3DC9DFA08}"/>
                </a:ext>
              </a:extLst>
            </p:cNvPr>
            <p:cNvSpPr/>
            <p:nvPr/>
          </p:nvSpPr>
          <p:spPr>
            <a:xfrm>
              <a:off x="2212334" y="305746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t-1,2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185E1B-FAA1-6643-8D7C-16B9C67C949E}"/>
                </a:ext>
              </a:extLst>
            </p:cNvPr>
            <p:cNvSpPr/>
            <p:nvPr/>
          </p:nvSpPr>
          <p:spPr>
            <a:xfrm>
              <a:off x="3678822" y="305746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t,2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BBAACC1-F2C4-8747-AB65-C98F29AE7BBF}"/>
                </a:ext>
              </a:extLst>
            </p:cNvPr>
            <p:cNvCxnSpPr>
              <a:stCxn id="47" idx="6"/>
              <a:endCxn id="48" idx="2"/>
            </p:cNvCxnSpPr>
            <p:nvPr/>
          </p:nvCxnSpPr>
          <p:spPr>
            <a:xfrm>
              <a:off x="3038234" y="3273485"/>
              <a:ext cx="6405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5A546F2-3681-8A48-AB82-8A7860E2C47D}"/>
                </a:ext>
              </a:extLst>
            </p:cNvPr>
            <p:cNvCxnSpPr/>
            <p:nvPr/>
          </p:nvCxnSpPr>
          <p:spPr>
            <a:xfrm>
              <a:off x="4504723" y="3273485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1C404C9-7938-4D4D-97E6-094DE5461308}"/>
                </a:ext>
              </a:extLst>
            </p:cNvPr>
            <p:cNvCxnSpPr/>
            <p:nvPr/>
          </p:nvCxnSpPr>
          <p:spPr>
            <a:xfrm>
              <a:off x="1798952" y="3293171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AC7D48-CCFD-4040-BA26-B7D5D1954CB8}"/>
                </a:ext>
              </a:extLst>
            </p:cNvPr>
            <p:cNvSpPr txBox="1"/>
            <p:nvPr/>
          </p:nvSpPr>
          <p:spPr>
            <a:xfrm>
              <a:off x="3129967" y="2923039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C7601D9-5754-F747-BFF2-00E8D90A0E03}"/>
                </a:ext>
              </a:extLst>
            </p:cNvPr>
            <p:cNvSpPr txBox="1"/>
            <p:nvPr/>
          </p:nvSpPr>
          <p:spPr>
            <a:xfrm>
              <a:off x="1730343" y="2919140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036E85-509D-2A49-8F92-86D0822E25DA}"/>
                </a:ext>
              </a:extLst>
            </p:cNvPr>
            <p:cNvSpPr txBox="1"/>
            <p:nvPr/>
          </p:nvSpPr>
          <p:spPr>
            <a:xfrm>
              <a:off x="4510601" y="2913799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F6F7386-6CFB-AB4D-B5A2-390D4992180C}"/>
                </a:ext>
              </a:extLst>
            </p:cNvPr>
            <p:cNvCxnSpPr/>
            <p:nvPr/>
          </p:nvCxnSpPr>
          <p:spPr>
            <a:xfrm flipV="1">
              <a:off x="2640534" y="345203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D717522-3D01-A14A-ACDB-8742CC2C98C0}"/>
                </a:ext>
              </a:extLst>
            </p:cNvPr>
            <p:cNvCxnSpPr/>
            <p:nvPr/>
          </p:nvCxnSpPr>
          <p:spPr>
            <a:xfrm flipV="1">
              <a:off x="4131968" y="3455410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61FD17-A1C7-B547-A68B-ADFBB06CB3D8}"/>
                </a:ext>
              </a:extLst>
            </p:cNvPr>
            <p:cNvSpPr txBox="1"/>
            <p:nvPr/>
          </p:nvSpPr>
          <p:spPr>
            <a:xfrm>
              <a:off x="2180865" y="3391106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FB206F-4A89-9144-9E5F-9B79158F527C}"/>
                </a:ext>
              </a:extLst>
            </p:cNvPr>
            <p:cNvSpPr txBox="1"/>
            <p:nvPr/>
          </p:nvSpPr>
          <p:spPr>
            <a:xfrm>
              <a:off x="3679435" y="3415308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DAFDAC-8260-C44C-9BCF-5D5E054930AB}"/>
                </a:ext>
              </a:extLst>
            </p:cNvPr>
            <p:cNvSpPr txBox="1"/>
            <p:nvPr/>
          </p:nvSpPr>
          <p:spPr>
            <a:xfrm>
              <a:off x="2169051" y="2764274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5D2919-0DEA-1E4F-962E-FA10EF8B292D}"/>
                </a:ext>
              </a:extLst>
            </p:cNvPr>
            <p:cNvSpPr txBox="1"/>
            <p:nvPr/>
          </p:nvSpPr>
          <p:spPr>
            <a:xfrm>
              <a:off x="3667621" y="2788476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5381D4-C7F1-FE4E-A817-55976DB4EF0F}"/>
              </a:ext>
            </a:extLst>
          </p:cNvPr>
          <p:cNvGrpSpPr/>
          <p:nvPr/>
        </p:nvGrpSpPr>
        <p:grpSpPr>
          <a:xfrm>
            <a:off x="5474001" y="181409"/>
            <a:ext cx="5290410" cy="2261736"/>
            <a:chOff x="5474001" y="181409"/>
            <a:chExt cx="5290410" cy="226173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5932857-367B-504F-A609-62A7FF7B9350}"/>
                </a:ext>
              </a:extLst>
            </p:cNvPr>
            <p:cNvSpPr/>
            <p:nvPr/>
          </p:nvSpPr>
          <p:spPr>
            <a:xfrm>
              <a:off x="5971242" y="201109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t-1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E32C688-2E9E-DA43-A6A4-72735ABFC587}"/>
                </a:ext>
              </a:extLst>
            </p:cNvPr>
            <p:cNvSpPr/>
            <p:nvPr/>
          </p:nvSpPr>
          <p:spPr>
            <a:xfrm>
              <a:off x="5971241" y="139045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t-1,1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15736D2-DB2F-0145-884F-19405B7220BD}"/>
                </a:ext>
              </a:extLst>
            </p:cNvPr>
            <p:cNvSpPr/>
            <p:nvPr/>
          </p:nvSpPr>
          <p:spPr>
            <a:xfrm>
              <a:off x="8665581" y="181409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58BCA7-5CD8-D347-BFB8-78293E04704C}"/>
                </a:ext>
              </a:extLst>
            </p:cNvPr>
            <p:cNvSpPr/>
            <p:nvPr/>
          </p:nvSpPr>
          <p:spPr>
            <a:xfrm>
              <a:off x="7437730" y="201109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t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5DE78C-E96B-9445-B7CC-42043D36FE58}"/>
                </a:ext>
              </a:extLst>
            </p:cNvPr>
            <p:cNvSpPr/>
            <p:nvPr/>
          </p:nvSpPr>
          <p:spPr>
            <a:xfrm>
              <a:off x="7437729" y="139045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t,1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8146A68-A677-9E4B-AF16-2577711C4F64}"/>
                </a:ext>
              </a:extLst>
            </p:cNvPr>
            <p:cNvCxnSpPr>
              <a:stCxn id="63" idx="6"/>
              <a:endCxn id="66" idx="2"/>
            </p:cNvCxnSpPr>
            <p:nvPr/>
          </p:nvCxnSpPr>
          <p:spPr>
            <a:xfrm>
              <a:off x="6797141" y="1606475"/>
              <a:ext cx="6405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6B0FF90-9EE1-4040-9242-417BC520BC47}"/>
                </a:ext>
              </a:extLst>
            </p:cNvPr>
            <p:cNvCxnSpPr/>
            <p:nvPr/>
          </p:nvCxnSpPr>
          <p:spPr>
            <a:xfrm>
              <a:off x="5557859" y="1626161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87392D5-99D3-C747-B496-A4EED378D40A}"/>
                </a:ext>
              </a:extLst>
            </p:cNvPr>
            <p:cNvCxnSpPr/>
            <p:nvPr/>
          </p:nvCxnSpPr>
          <p:spPr>
            <a:xfrm flipV="1">
              <a:off x="6384192" y="181615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A7461FD-5EA2-D544-AEC4-E6ED0ECDAAEA}"/>
                </a:ext>
              </a:extLst>
            </p:cNvPr>
            <p:cNvCxnSpPr/>
            <p:nvPr/>
          </p:nvCxnSpPr>
          <p:spPr>
            <a:xfrm flipV="1">
              <a:off x="7875626" y="1819530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DF2A2ED-4653-3446-84B3-0EAF7FF0AC8C}"/>
                </a:ext>
              </a:extLst>
            </p:cNvPr>
            <p:cNvCxnSpPr/>
            <p:nvPr/>
          </p:nvCxnSpPr>
          <p:spPr>
            <a:xfrm flipV="1">
              <a:off x="9103476" y="60076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8E12E52-5F07-C14C-A4CA-9A3DF73EAF95}"/>
                </a:ext>
              </a:extLst>
            </p:cNvPr>
            <p:cNvSpPr txBox="1"/>
            <p:nvPr/>
          </p:nvSpPr>
          <p:spPr>
            <a:xfrm>
              <a:off x="5924523" y="1755226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C4B420-8AD4-0545-B7A1-ABD35A9C3A6B}"/>
                </a:ext>
              </a:extLst>
            </p:cNvPr>
            <p:cNvSpPr txBox="1"/>
            <p:nvPr/>
          </p:nvSpPr>
          <p:spPr>
            <a:xfrm>
              <a:off x="6888874" y="1256029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55EA733-A820-AE4A-AD4D-0E849DAF724D}"/>
                </a:ext>
              </a:extLst>
            </p:cNvPr>
            <p:cNvSpPr txBox="1"/>
            <p:nvPr/>
          </p:nvSpPr>
          <p:spPr>
            <a:xfrm>
              <a:off x="5489250" y="1252130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401BEEC-AA15-F341-88A7-7B9331DBE3B7}"/>
                </a:ext>
              </a:extLst>
            </p:cNvPr>
            <p:cNvSpPr txBox="1"/>
            <p:nvPr/>
          </p:nvSpPr>
          <p:spPr>
            <a:xfrm>
              <a:off x="7423093" y="1779428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3F4685E-E8F1-5044-A301-2E4540CDF45F}"/>
                </a:ext>
              </a:extLst>
            </p:cNvPr>
            <p:cNvSpPr/>
            <p:nvPr/>
          </p:nvSpPr>
          <p:spPr>
            <a:xfrm>
              <a:off x="5955992" y="78578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t-1,2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B157DC5-63FE-6A40-B9BA-CCC1B83BC95D}"/>
                </a:ext>
              </a:extLst>
            </p:cNvPr>
            <p:cNvSpPr/>
            <p:nvPr/>
          </p:nvSpPr>
          <p:spPr>
            <a:xfrm>
              <a:off x="7422480" y="78578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t,2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414E63C-11C3-4F4A-BAC4-43CE2F665D70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>
            <a:xfrm>
              <a:off x="6781892" y="1001811"/>
              <a:ext cx="6405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F37C030-1EA2-594B-8CE8-8547E845688E}"/>
                </a:ext>
              </a:extLst>
            </p:cNvPr>
            <p:cNvCxnSpPr/>
            <p:nvPr/>
          </p:nvCxnSpPr>
          <p:spPr>
            <a:xfrm>
              <a:off x="5542610" y="1021497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A675D9-C2AD-B940-B7B1-2D143286FE2B}"/>
                </a:ext>
              </a:extLst>
            </p:cNvPr>
            <p:cNvSpPr txBox="1"/>
            <p:nvPr/>
          </p:nvSpPr>
          <p:spPr>
            <a:xfrm>
              <a:off x="6873625" y="651365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9D192E-C81B-D541-8B7C-6A77D1624EDD}"/>
                </a:ext>
              </a:extLst>
            </p:cNvPr>
            <p:cNvSpPr txBox="1"/>
            <p:nvPr/>
          </p:nvSpPr>
          <p:spPr>
            <a:xfrm>
              <a:off x="5474001" y="64746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F7F84EC-09F1-C448-908C-A4E622D512AD}"/>
                </a:ext>
              </a:extLst>
            </p:cNvPr>
            <p:cNvCxnSpPr/>
            <p:nvPr/>
          </p:nvCxnSpPr>
          <p:spPr>
            <a:xfrm flipV="1">
              <a:off x="6384192" y="1180359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9941ED-609F-9344-86B4-1E476B468FBF}"/>
                </a:ext>
              </a:extLst>
            </p:cNvPr>
            <p:cNvCxnSpPr/>
            <p:nvPr/>
          </p:nvCxnSpPr>
          <p:spPr>
            <a:xfrm flipV="1">
              <a:off x="7875626" y="1183736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A4D6AFE-D266-934D-B8FD-19C74A15CB15}"/>
                </a:ext>
              </a:extLst>
            </p:cNvPr>
            <p:cNvSpPr txBox="1"/>
            <p:nvPr/>
          </p:nvSpPr>
          <p:spPr>
            <a:xfrm>
              <a:off x="5924523" y="1119432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FB846E8-6494-AB4D-A65D-4DA4CBF45B76}"/>
                </a:ext>
              </a:extLst>
            </p:cNvPr>
            <p:cNvSpPr txBox="1"/>
            <p:nvPr/>
          </p:nvSpPr>
          <p:spPr>
            <a:xfrm>
              <a:off x="7423093" y="1143634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EBD5E0-1504-6B4F-9657-3B5EFDE7FD55}"/>
                </a:ext>
              </a:extLst>
            </p:cNvPr>
            <p:cNvSpPr txBox="1"/>
            <p:nvPr/>
          </p:nvSpPr>
          <p:spPr>
            <a:xfrm>
              <a:off x="8644665" y="500902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95E4DBA-9C99-5540-8F74-22C47BFEA530}"/>
                </a:ext>
              </a:extLst>
            </p:cNvPr>
            <p:cNvSpPr/>
            <p:nvPr/>
          </p:nvSpPr>
          <p:spPr>
            <a:xfrm>
              <a:off x="8691199" y="201109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EOS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09B22E-415E-A24B-9DE0-B642F25890A7}"/>
                </a:ext>
              </a:extLst>
            </p:cNvPr>
            <p:cNvSpPr/>
            <p:nvPr/>
          </p:nvSpPr>
          <p:spPr>
            <a:xfrm>
              <a:off x="8691198" y="139045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t+1,1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8212EF4-91AA-D74C-86B4-FD15387FC28C}"/>
                </a:ext>
              </a:extLst>
            </p:cNvPr>
            <p:cNvCxnSpPr/>
            <p:nvPr/>
          </p:nvCxnSpPr>
          <p:spPr>
            <a:xfrm>
              <a:off x="8277816" y="1626161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3BABCE6-54EB-1140-AC84-3FD1ABDF86C0}"/>
                </a:ext>
              </a:extLst>
            </p:cNvPr>
            <p:cNvCxnSpPr/>
            <p:nvPr/>
          </p:nvCxnSpPr>
          <p:spPr>
            <a:xfrm flipV="1">
              <a:off x="9104149" y="181615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CA0010-17FA-D248-866A-EE469A7E9896}"/>
                </a:ext>
              </a:extLst>
            </p:cNvPr>
            <p:cNvSpPr txBox="1"/>
            <p:nvPr/>
          </p:nvSpPr>
          <p:spPr>
            <a:xfrm>
              <a:off x="8644480" y="1755226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FDB10F2-F81C-B84A-8DF2-ADBF9569138A}"/>
                </a:ext>
              </a:extLst>
            </p:cNvPr>
            <p:cNvSpPr txBox="1"/>
            <p:nvPr/>
          </p:nvSpPr>
          <p:spPr>
            <a:xfrm>
              <a:off x="8209207" y="1252130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9D80F80-6494-3049-98E0-C0665065E618}"/>
                </a:ext>
              </a:extLst>
            </p:cNvPr>
            <p:cNvSpPr/>
            <p:nvPr/>
          </p:nvSpPr>
          <p:spPr>
            <a:xfrm>
              <a:off x="8675949" y="78578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t+1,2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4C5AC4B-865B-7545-B435-544F2045B9CB}"/>
                </a:ext>
              </a:extLst>
            </p:cNvPr>
            <p:cNvCxnSpPr/>
            <p:nvPr/>
          </p:nvCxnSpPr>
          <p:spPr>
            <a:xfrm>
              <a:off x="8262567" y="1021497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5FEC26-9961-854B-9EEA-A8629582A203}"/>
                </a:ext>
              </a:extLst>
            </p:cNvPr>
            <p:cNvSpPr txBox="1"/>
            <p:nvPr/>
          </p:nvSpPr>
          <p:spPr>
            <a:xfrm>
              <a:off x="8193958" y="64746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47A8A9D-A999-E540-908E-1D2B447988A6}"/>
                </a:ext>
              </a:extLst>
            </p:cNvPr>
            <p:cNvCxnSpPr/>
            <p:nvPr/>
          </p:nvCxnSpPr>
          <p:spPr>
            <a:xfrm flipV="1">
              <a:off x="9104149" y="1180359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1F44625-481B-AB4B-8EBE-E368B5890C1F}"/>
                </a:ext>
              </a:extLst>
            </p:cNvPr>
            <p:cNvSpPr txBox="1"/>
            <p:nvPr/>
          </p:nvSpPr>
          <p:spPr>
            <a:xfrm>
              <a:off x="8644480" y="1119432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B249608-91B5-BA42-B6C7-50D03C5BFD1E}"/>
                </a:ext>
              </a:extLst>
            </p:cNvPr>
            <p:cNvSpPr/>
            <p:nvPr/>
          </p:nvSpPr>
          <p:spPr>
            <a:xfrm>
              <a:off x="9912893" y="181409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0AAFD9-9C47-0B41-9478-707A13ACF453}"/>
                </a:ext>
              </a:extLst>
            </p:cNvPr>
            <p:cNvCxnSpPr/>
            <p:nvPr/>
          </p:nvCxnSpPr>
          <p:spPr>
            <a:xfrm flipV="1">
              <a:off x="10350788" y="60076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BBF7E2E-437B-EF42-A2BA-BA09014C9F0E}"/>
                </a:ext>
              </a:extLst>
            </p:cNvPr>
            <p:cNvSpPr txBox="1"/>
            <p:nvPr/>
          </p:nvSpPr>
          <p:spPr>
            <a:xfrm>
              <a:off x="9891977" y="500902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3</a:t>
              </a:r>
              <a:endParaRPr lang="ko-KR" altLang="en-US" baseline="-2500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744B9E0-1FD5-1443-AD6F-5623374C8B17}"/>
                </a:ext>
              </a:extLst>
            </p:cNvPr>
            <p:cNvSpPr/>
            <p:nvPr/>
          </p:nvSpPr>
          <p:spPr>
            <a:xfrm>
              <a:off x="9938511" y="201109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endParaRPr lang="ko-KR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CABF51D-21E5-414D-BE13-9DE0BBB4BA83}"/>
                </a:ext>
              </a:extLst>
            </p:cNvPr>
            <p:cNvSpPr/>
            <p:nvPr/>
          </p:nvSpPr>
          <p:spPr>
            <a:xfrm>
              <a:off x="9938510" y="1390451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t+2,1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CE9DE7A-930D-2648-BAEB-B8C6EF281EEF}"/>
                </a:ext>
              </a:extLst>
            </p:cNvPr>
            <p:cNvCxnSpPr/>
            <p:nvPr/>
          </p:nvCxnSpPr>
          <p:spPr>
            <a:xfrm>
              <a:off x="9525128" y="1626161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2C7AD5C-244F-5641-9DE7-BE6BF10C792B}"/>
                </a:ext>
              </a:extLst>
            </p:cNvPr>
            <p:cNvCxnSpPr/>
            <p:nvPr/>
          </p:nvCxnSpPr>
          <p:spPr>
            <a:xfrm flipV="1">
              <a:off x="10351461" y="1816153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8D160A-809D-8342-B2C7-AFCE15AEC5BA}"/>
                </a:ext>
              </a:extLst>
            </p:cNvPr>
            <p:cNvSpPr txBox="1"/>
            <p:nvPr/>
          </p:nvSpPr>
          <p:spPr>
            <a:xfrm>
              <a:off x="9891792" y="1755226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B20EF9-7AA3-3F46-BB15-7DDB3C1A6DB0}"/>
                </a:ext>
              </a:extLst>
            </p:cNvPr>
            <p:cNvSpPr txBox="1"/>
            <p:nvPr/>
          </p:nvSpPr>
          <p:spPr>
            <a:xfrm>
              <a:off x="9456519" y="1252130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1</a:t>
              </a:r>
              <a:endParaRPr lang="ko-KR" altLang="en-US" baseline="-25000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7951C7E-BD8A-A74A-9796-D72B1E6D7DDD}"/>
                </a:ext>
              </a:extLst>
            </p:cNvPr>
            <p:cNvSpPr/>
            <p:nvPr/>
          </p:nvSpPr>
          <p:spPr>
            <a:xfrm>
              <a:off x="9923261" y="785787"/>
              <a:ext cx="825900" cy="432048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</a:t>
              </a:r>
              <a:r>
                <a:rPr lang="en-US" altLang="ko-KR" sz="1400" baseline="-25000" dirty="0">
                  <a:solidFill>
                    <a:schemeClr val="tx1"/>
                  </a:solidFill>
                </a:rPr>
                <a:t>t+2,2</a:t>
              </a:r>
              <a:endParaRPr lang="ko-KR" altLang="en-US" sz="1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42858B5-453F-214A-9989-0564340CC38F}"/>
                </a:ext>
              </a:extLst>
            </p:cNvPr>
            <p:cNvCxnSpPr/>
            <p:nvPr/>
          </p:nvCxnSpPr>
          <p:spPr>
            <a:xfrm>
              <a:off x="9509879" y="1021497"/>
              <a:ext cx="413383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8B4703-828E-F24F-9E2F-EDF0FC7CCE4E}"/>
                </a:ext>
              </a:extLst>
            </p:cNvPr>
            <p:cNvSpPr txBox="1"/>
            <p:nvPr/>
          </p:nvSpPr>
          <p:spPr>
            <a:xfrm>
              <a:off x="9441270" y="647466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8BA04B6-6FFC-C045-9769-06021CEF817B}"/>
                </a:ext>
              </a:extLst>
            </p:cNvPr>
            <p:cNvCxnSpPr/>
            <p:nvPr/>
          </p:nvCxnSpPr>
          <p:spPr>
            <a:xfrm flipV="1">
              <a:off x="10351461" y="1180359"/>
              <a:ext cx="1" cy="20129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F0019A-EBC3-E544-AC8D-86951701888A}"/>
                </a:ext>
              </a:extLst>
            </p:cNvPr>
            <p:cNvSpPr txBox="1"/>
            <p:nvPr/>
          </p:nvSpPr>
          <p:spPr>
            <a:xfrm>
              <a:off x="9891792" y="1119432"/>
              <a:ext cx="468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</a:t>
              </a:r>
              <a:r>
                <a:rPr lang="en-US" altLang="ko-KR" baseline="-25000" dirty="0"/>
                <a:t>2</a:t>
              </a:r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842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31104-EAFD-154C-93C5-31A567DD39F9}"/>
              </a:ext>
            </a:extLst>
          </p:cNvPr>
          <p:cNvGrpSpPr/>
          <p:nvPr/>
        </p:nvGrpSpPr>
        <p:grpSpPr>
          <a:xfrm>
            <a:off x="1500351" y="233325"/>
            <a:ext cx="3230382" cy="1779917"/>
            <a:chOff x="1500351" y="233325"/>
            <a:chExt cx="3230382" cy="1779917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78A817D-CA0D-D649-8FDD-F7B0B0462A1E}"/>
                </a:ext>
              </a:extLst>
            </p:cNvPr>
            <p:cNvCxnSpPr/>
            <p:nvPr/>
          </p:nvCxnSpPr>
          <p:spPr>
            <a:xfrm>
              <a:off x="2069978" y="1766611"/>
              <a:ext cx="2098623" cy="7495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B6AF50C-ADBB-BE4D-BD8A-CF0113329EC4}"/>
                </a:ext>
              </a:extLst>
            </p:cNvPr>
            <p:cNvSpPr/>
            <p:nvPr/>
          </p:nvSpPr>
          <p:spPr>
            <a:xfrm>
              <a:off x="4168601" y="1519979"/>
              <a:ext cx="562132" cy="49326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113BDC-5F3A-2541-A3C5-6914290B05C1}"/>
                </a:ext>
              </a:extLst>
            </p:cNvPr>
            <p:cNvSpPr/>
            <p:nvPr/>
          </p:nvSpPr>
          <p:spPr>
            <a:xfrm>
              <a:off x="1500351" y="1519978"/>
              <a:ext cx="562132" cy="49326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F39F8E3-0A1C-9648-B9CE-4A173AD7D996}"/>
                </a:ext>
              </a:extLst>
            </p:cNvPr>
            <p:cNvSpPr/>
            <p:nvPr/>
          </p:nvSpPr>
          <p:spPr>
            <a:xfrm>
              <a:off x="2838223" y="233325"/>
              <a:ext cx="562132" cy="49326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4211A2-A102-FC4A-A96D-5CDC883A5458}"/>
                </a:ext>
              </a:extLst>
            </p:cNvPr>
            <p:cNvCxnSpPr/>
            <p:nvPr/>
          </p:nvCxnSpPr>
          <p:spPr>
            <a:xfrm flipV="1">
              <a:off x="2841973" y="1324403"/>
              <a:ext cx="599607" cy="4422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020FD0-3652-2F4A-B602-19D7A077DE36}"/>
                </a:ext>
              </a:extLst>
            </p:cNvPr>
            <p:cNvCxnSpPr>
              <a:endCxn id="5" idx="4"/>
            </p:cNvCxnSpPr>
            <p:nvPr/>
          </p:nvCxnSpPr>
          <p:spPr>
            <a:xfrm flipV="1">
              <a:off x="3119289" y="726588"/>
              <a:ext cx="0" cy="818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AD8F59-196A-FD4F-A334-6A990E935961}"/>
              </a:ext>
            </a:extLst>
          </p:cNvPr>
          <p:cNvGrpSpPr/>
          <p:nvPr/>
        </p:nvGrpSpPr>
        <p:grpSpPr>
          <a:xfrm>
            <a:off x="5511703" y="1070013"/>
            <a:ext cx="5868562" cy="5268689"/>
            <a:chOff x="5511703" y="1070013"/>
            <a:chExt cx="5868562" cy="5268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469340D-F76D-5F4B-AB78-CA2D135C78CA}"/>
                    </a:ext>
                  </a:extLst>
                </p:cNvPr>
                <p:cNvSpPr/>
                <p:nvPr/>
              </p:nvSpPr>
              <p:spPr>
                <a:xfrm>
                  <a:off x="5511703" y="2088832"/>
                  <a:ext cx="671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703" y="2088832"/>
                  <a:ext cx="67159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67222D-90F1-674E-B295-DCA85A9D4FE9}"/>
                </a:ext>
              </a:extLst>
            </p:cNvPr>
            <p:cNvGrpSpPr/>
            <p:nvPr/>
          </p:nvGrpSpPr>
          <p:grpSpPr>
            <a:xfrm>
              <a:off x="5561258" y="1070013"/>
              <a:ext cx="5819007" cy="5268689"/>
              <a:chOff x="5561258" y="1070013"/>
              <a:chExt cx="5819007" cy="526868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1F22811-9D2E-AB49-A87B-0068CAC1A2C1}"/>
                  </a:ext>
                </a:extLst>
              </p:cNvPr>
              <p:cNvGrpSpPr/>
              <p:nvPr/>
            </p:nvGrpSpPr>
            <p:grpSpPr>
              <a:xfrm>
                <a:off x="5663841" y="1070013"/>
                <a:ext cx="5695297" cy="5268689"/>
                <a:chOff x="3147103" y="1091918"/>
                <a:chExt cx="5841731" cy="5203009"/>
              </a:xfrm>
              <a:noFill/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5307E5C-C43E-F241-B5AA-CFD6F44A284F}"/>
                    </a:ext>
                  </a:extLst>
                </p:cNvPr>
                <p:cNvSpPr/>
                <p:nvPr/>
              </p:nvSpPr>
              <p:spPr>
                <a:xfrm>
                  <a:off x="3624383" y="2115178"/>
                  <a:ext cx="4926704" cy="3109965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3514F87F-30E2-9245-82CE-1A8C885A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48894" y="2314149"/>
                      <a:ext cx="572755" cy="482321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</m:oMath>
                        </m:oMathPara>
                      </a14:m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8894" y="2314149"/>
                      <a:ext cx="572755" cy="482321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D08253D5-5C57-E84B-9955-EBA082EE6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967" y="4070973"/>
                      <a:ext cx="542611" cy="37178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63967" y="4070973"/>
                      <a:ext cx="542611" cy="37178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3364198D-F666-EC4B-B58B-3BE2808A9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4523" y="2314149"/>
                      <a:ext cx="572755" cy="482321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Oval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4523" y="2314149"/>
                      <a:ext cx="572755" cy="482321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E19B400C-7DA2-844C-BA6D-0BE3FDAF1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4523" y="3111393"/>
                      <a:ext cx="572755" cy="482321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</m:oMath>
                        </m:oMathPara>
                      </a14:m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Oval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4523" y="3111393"/>
                      <a:ext cx="572755" cy="482321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92133BD2-522E-CD44-9A41-B61441F80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4085" y="4070973"/>
                      <a:ext cx="542611" cy="37178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4085" y="4070973"/>
                      <a:ext cx="542611" cy="37178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4DDF098-7A32-C348-B791-2452227C5445}"/>
                    </a:ext>
                  </a:extLst>
                </p:cNvPr>
                <p:cNvSpPr/>
                <p:nvPr/>
              </p:nvSpPr>
              <p:spPr>
                <a:xfrm>
                  <a:off x="5809595" y="4069953"/>
                  <a:ext cx="542611" cy="371789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err="1">
                      <a:solidFill>
                        <a:schemeClr val="tx1"/>
                      </a:solidFill>
                    </a:rPr>
                    <a:t>tanh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0C7A8DAD-6370-6A4E-994E-BC90C6E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4321" y="4069953"/>
                      <a:ext cx="542611" cy="37178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24321" y="4069953"/>
                      <a:ext cx="542611" cy="3717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C00BDF47-7F83-E94E-A499-45DC626E2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2284" y="3455794"/>
                      <a:ext cx="572755" cy="482321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</m:oMath>
                        </m:oMathPara>
                      </a14:m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Oval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2284" y="3455794"/>
                      <a:ext cx="572755" cy="482321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AF750E2-7A34-CF42-8911-352FBA0411FE}"/>
                    </a:ext>
                  </a:extLst>
                </p:cNvPr>
                <p:cNvSpPr/>
                <p:nvPr/>
              </p:nvSpPr>
              <p:spPr>
                <a:xfrm>
                  <a:off x="7226266" y="2796461"/>
                  <a:ext cx="924789" cy="482321"/>
                </a:xfrm>
                <a:prstGeom prst="ellipse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</a:rPr>
                    <a:t>tanh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07E09E0-4006-634C-950A-C317054B0CFE}"/>
                    </a:ext>
                  </a:extLst>
                </p:cNvPr>
                <p:cNvSpPr/>
                <p:nvPr/>
              </p:nvSpPr>
              <p:spPr>
                <a:xfrm>
                  <a:off x="3523867" y="2456339"/>
                  <a:ext cx="215041" cy="1979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4282EC6-8E52-5F41-BDED-26E3A87F6F75}"/>
                    </a:ext>
                  </a:extLst>
                </p:cNvPr>
                <p:cNvSpPr/>
                <p:nvPr/>
              </p:nvSpPr>
              <p:spPr>
                <a:xfrm>
                  <a:off x="3523867" y="4689437"/>
                  <a:ext cx="215041" cy="1979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FA55FFF-0951-8142-8273-BFA9FD81A21E}"/>
                    </a:ext>
                  </a:extLst>
                </p:cNvPr>
                <p:cNvSpPr/>
                <p:nvPr/>
              </p:nvSpPr>
              <p:spPr>
                <a:xfrm>
                  <a:off x="8458330" y="2456339"/>
                  <a:ext cx="215041" cy="1979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A46A4AD-68EB-7F43-B88D-6D9A25718E4F}"/>
                    </a:ext>
                  </a:extLst>
                </p:cNvPr>
                <p:cNvSpPr/>
                <p:nvPr/>
              </p:nvSpPr>
              <p:spPr>
                <a:xfrm>
                  <a:off x="8458326" y="4689437"/>
                  <a:ext cx="215041" cy="1979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128DB45-5620-D849-9354-478B25281F5B}"/>
                    </a:ext>
                  </a:extLst>
                </p:cNvPr>
                <p:cNvCxnSpPr>
                  <a:stCxn id="31" idx="3"/>
                  <a:endCxn id="22" idx="2"/>
                </p:cNvCxnSpPr>
                <p:nvPr/>
              </p:nvCxnSpPr>
              <p:spPr>
                <a:xfrm>
                  <a:off x="3738908" y="2555309"/>
                  <a:ext cx="409986" cy="1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CF9236BB-6A23-994F-99CD-FA795830C353}"/>
                    </a:ext>
                  </a:extLst>
                </p:cNvPr>
                <p:cNvCxnSpPr>
                  <a:endCxn id="31" idx="1"/>
                </p:cNvCxnSpPr>
                <p:nvPr/>
              </p:nvCxnSpPr>
              <p:spPr>
                <a:xfrm>
                  <a:off x="3147103" y="2555309"/>
                  <a:ext cx="376764" cy="0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E337D8B-9111-D64A-92AB-F4D34F128806}"/>
                    </a:ext>
                  </a:extLst>
                </p:cNvPr>
                <p:cNvCxnSpPr>
                  <a:endCxn id="32" idx="1"/>
                </p:cNvCxnSpPr>
                <p:nvPr/>
              </p:nvCxnSpPr>
              <p:spPr>
                <a:xfrm>
                  <a:off x="3195489" y="4788407"/>
                  <a:ext cx="328378" cy="1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6C110258-269E-F64F-BCA3-6B8ADF491633}"/>
                    </a:ext>
                  </a:extLst>
                </p:cNvPr>
                <p:cNvCxnSpPr>
                  <a:stCxn id="33" idx="3"/>
                </p:cNvCxnSpPr>
                <p:nvPr/>
              </p:nvCxnSpPr>
              <p:spPr>
                <a:xfrm>
                  <a:off x="8673370" y="2555309"/>
                  <a:ext cx="315464" cy="1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F7B6B68-7686-D34C-98B4-CDAE9E4D0ED6}"/>
                    </a:ext>
                  </a:extLst>
                </p:cNvPr>
                <p:cNvCxnSpPr>
                  <a:stCxn id="34" idx="3"/>
                </p:cNvCxnSpPr>
                <p:nvPr/>
              </p:nvCxnSpPr>
              <p:spPr>
                <a:xfrm>
                  <a:off x="8673372" y="4788407"/>
                  <a:ext cx="301110" cy="14752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E9851410-C19C-BE44-9302-37DF232CF2B2}"/>
                    </a:ext>
                  </a:extLst>
                </p:cNvPr>
                <p:cNvCxnSpPr>
                  <a:stCxn id="22" idx="6"/>
                  <a:endCxn id="24" idx="2"/>
                </p:cNvCxnSpPr>
                <p:nvPr/>
              </p:nvCxnSpPr>
              <p:spPr>
                <a:xfrm>
                  <a:off x="4721649" y="2555310"/>
                  <a:ext cx="1072874" cy="0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E5B51683-1783-D34D-B902-CB58E0E7E3B4}"/>
                    </a:ext>
                  </a:extLst>
                </p:cNvPr>
                <p:cNvCxnSpPr>
                  <a:stCxn id="24" idx="6"/>
                  <a:endCxn id="33" idx="1"/>
                </p:cNvCxnSpPr>
                <p:nvPr/>
              </p:nvCxnSpPr>
              <p:spPr>
                <a:xfrm>
                  <a:off x="6367277" y="2555310"/>
                  <a:ext cx="2091052" cy="0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36">
                  <a:extLst>
                    <a:ext uri="{FF2B5EF4-FFF2-40B4-BE49-F238E27FC236}">
                      <a16:creationId xmlns:a16="http://schemas.microsoft.com/office/drawing/2014/main" id="{6CA3B569-0467-D14C-A9CB-784A73EE84EC}"/>
                    </a:ext>
                  </a:extLst>
                </p:cNvPr>
                <p:cNvCxnSpPr>
                  <a:stCxn id="32" idx="3"/>
                  <a:endCxn id="23" idx="2"/>
                </p:cNvCxnSpPr>
                <p:nvPr/>
              </p:nvCxnSpPr>
              <p:spPr>
                <a:xfrm flipV="1">
                  <a:off x="3738908" y="4442762"/>
                  <a:ext cx="696365" cy="345645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36">
                  <a:extLst>
                    <a:ext uri="{FF2B5EF4-FFF2-40B4-BE49-F238E27FC236}">
                      <a16:creationId xmlns:a16="http://schemas.microsoft.com/office/drawing/2014/main" id="{0CF71FBE-25D3-4D4E-A866-3011307BD416}"/>
                    </a:ext>
                  </a:extLst>
                </p:cNvPr>
                <p:cNvCxnSpPr>
                  <a:stCxn id="32" idx="3"/>
                  <a:endCxn id="26" idx="2"/>
                </p:cNvCxnSpPr>
                <p:nvPr/>
              </p:nvCxnSpPr>
              <p:spPr>
                <a:xfrm flipV="1">
                  <a:off x="3738908" y="4442762"/>
                  <a:ext cx="1516483" cy="345645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36">
                  <a:extLst>
                    <a:ext uri="{FF2B5EF4-FFF2-40B4-BE49-F238E27FC236}">
                      <a16:creationId xmlns:a16="http://schemas.microsoft.com/office/drawing/2014/main" id="{F7457A76-BA78-0045-A425-D567A0538B1E}"/>
                    </a:ext>
                  </a:extLst>
                </p:cNvPr>
                <p:cNvCxnSpPr>
                  <a:stCxn id="32" idx="3"/>
                  <a:endCxn id="27" idx="2"/>
                </p:cNvCxnSpPr>
                <p:nvPr/>
              </p:nvCxnSpPr>
              <p:spPr>
                <a:xfrm flipV="1">
                  <a:off x="3738908" y="4441742"/>
                  <a:ext cx="2341993" cy="346665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36">
                  <a:extLst>
                    <a:ext uri="{FF2B5EF4-FFF2-40B4-BE49-F238E27FC236}">
                      <a16:creationId xmlns:a16="http://schemas.microsoft.com/office/drawing/2014/main" id="{F31F09E5-F0D9-E343-87F9-8A6A02AAFB7C}"/>
                    </a:ext>
                  </a:extLst>
                </p:cNvPr>
                <p:cNvCxnSpPr>
                  <a:stCxn id="32" idx="3"/>
                  <a:endCxn id="28" idx="2"/>
                </p:cNvCxnSpPr>
                <p:nvPr/>
              </p:nvCxnSpPr>
              <p:spPr>
                <a:xfrm flipV="1">
                  <a:off x="3738908" y="4441742"/>
                  <a:ext cx="3156719" cy="346665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36">
                  <a:extLst>
                    <a:ext uri="{FF2B5EF4-FFF2-40B4-BE49-F238E27FC236}">
                      <a16:creationId xmlns:a16="http://schemas.microsoft.com/office/drawing/2014/main" id="{379EBA73-DE99-5F4E-96B0-04F4F856F5B8}"/>
                    </a:ext>
                  </a:extLst>
                </p:cNvPr>
                <p:cNvCxnSpPr>
                  <a:stCxn id="23" idx="0"/>
                  <a:endCxn id="22" idx="4"/>
                </p:cNvCxnSpPr>
                <p:nvPr/>
              </p:nvCxnSpPr>
              <p:spPr>
                <a:xfrm rot="16200000" flipV="1">
                  <a:off x="3798022" y="3433721"/>
                  <a:ext cx="1274503" cy="1"/>
                </a:xfrm>
                <a:prstGeom prst="bentConnector3">
                  <a:avLst>
                    <a:gd name="adj1" fmla="val 50000"/>
                  </a:avLst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36">
                  <a:extLst>
                    <a:ext uri="{FF2B5EF4-FFF2-40B4-BE49-F238E27FC236}">
                      <a16:creationId xmlns:a16="http://schemas.microsoft.com/office/drawing/2014/main" id="{5C0C7162-1C85-6747-A904-589182101B27}"/>
                    </a:ext>
                  </a:extLst>
                </p:cNvPr>
                <p:cNvCxnSpPr>
                  <a:stCxn id="26" idx="0"/>
                  <a:endCxn id="25" idx="2"/>
                </p:cNvCxnSpPr>
                <p:nvPr/>
              </p:nvCxnSpPr>
              <p:spPr>
                <a:xfrm rot="5400000" flipH="1" flipV="1">
                  <a:off x="5165748" y="3442198"/>
                  <a:ext cx="718419" cy="539132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36">
                  <a:extLst>
                    <a:ext uri="{FF2B5EF4-FFF2-40B4-BE49-F238E27FC236}">
                      <a16:creationId xmlns:a16="http://schemas.microsoft.com/office/drawing/2014/main" id="{8430D85A-6745-A044-8695-32C75B03EFAD}"/>
                    </a:ext>
                  </a:extLst>
                </p:cNvPr>
                <p:cNvCxnSpPr>
                  <a:stCxn id="27" idx="0"/>
                  <a:endCxn id="25" idx="4"/>
                </p:cNvCxnSpPr>
                <p:nvPr/>
              </p:nvCxnSpPr>
              <p:spPr>
                <a:xfrm flipV="1">
                  <a:off x="6080901" y="3593714"/>
                  <a:ext cx="0" cy="476239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36">
                  <a:extLst>
                    <a:ext uri="{FF2B5EF4-FFF2-40B4-BE49-F238E27FC236}">
                      <a16:creationId xmlns:a16="http://schemas.microsoft.com/office/drawing/2014/main" id="{F8CF3923-5A01-4144-8B7B-7A3A5CB04168}"/>
                    </a:ext>
                  </a:extLst>
                </p:cNvPr>
                <p:cNvCxnSpPr>
                  <a:stCxn id="25" idx="0"/>
                  <a:endCxn id="24" idx="4"/>
                </p:cNvCxnSpPr>
                <p:nvPr/>
              </p:nvCxnSpPr>
              <p:spPr>
                <a:xfrm flipV="1">
                  <a:off x="6080901" y="2796470"/>
                  <a:ext cx="0" cy="314923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36">
                  <a:extLst>
                    <a:ext uri="{FF2B5EF4-FFF2-40B4-BE49-F238E27FC236}">
                      <a16:creationId xmlns:a16="http://schemas.microsoft.com/office/drawing/2014/main" id="{4F9ABFA6-9515-3946-B951-D8C8891C8516}"/>
                    </a:ext>
                  </a:extLst>
                </p:cNvPr>
                <p:cNvCxnSpPr>
                  <a:stCxn id="24" idx="6"/>
                  <a:endCxn id="30" idx="0"/>
                </p:cNvCxnSpPr>
                <p:nvPr/>
              </p:nvCxnSpPr>
              <p:spPr>
                <a:xfrm>
                  <a:off x="6367278" y="2555310"/>
                  <a:ext cx="1321383" cy="241151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36">
                  <a:extLst>
                    <a:ext uri="{FF2B5EF4-FFF2-40B4-BE49-F238E27FC236}">
                      <a16:creationId xmlns:a16="http://schemas.microsoft.com/office/drawing/2014/main" id="{E6025B28-23D2-A348-A681-2BCE999F94F4}"/>
                    </a:ext>
                  </a:extLst>
                </p:cNvPr>
                <p:cNvCxnSpPr>
                  <a:stCxn id="30" idx="4"/>
                  <a:endCxn id="29" idx="0"/>
                </p:cNvCxnSpPr>
                <p:nvPr/>
              </p:nvCxnSpPr>
              <p:spPr>
                <a:xfrm>
                  <a:off x="7688661" y="3278782"/>
                  <a:ext cx="1" cy="177012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36">
                  <a:extLst>
                    <a:ext uri="{FF2B5EF4-FFF2-40B4-BE49-F238E27FC236}">
                      <a16:creationId xmlns:a16="http://schemas.microsoft.com/office/drawing/2014/main" id="{23095FC9-8B9A-A14D-8071-403C74C89B4C}"/>
                    </a:ext>
                  </a:extLst>
                </p:cNvPr>
                <p:cNvCxnSpPr>
                  <a:stCxn id="29" idx="4"/>
                  <a:endCxn id="34" idx="1"/>
                </p:cNvCxnSpPr>
                <p:nvPr/>
              </p:nvCxnSpPr>
              <p:spPr>
                <a:xfrm rot="16200000" flipH="1">
                  <a:off x="7648347" y="3978429"/>
                  <a:ext cx="850292" cy="769664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36">
                  <a:extLst>
                    <a:ext uri="{FF2B5EF4-FFF2-40B4-BE49-F238E27FC236}">
                      <a16:creationId xmlns:a16="http://schemas.microsoft.com/office/drawing/2014/main" id="{5084A3F8-0E9C-9F46-96D4-FA4BD9C66DC5}"/>
                    </a:ext>
                  </a:extLst>
                </p:cNvPr>
                <p:cNvCxnSpPr>
                  <a:stCxn id="28" idx="0"/>
                  <a:endCxn id="29" idx="2"/>
                </p:cNvCxnSpPr>
                <p:nvPr/>
              </p:nvCxnSpPr>
              <p:spPr>
                <a:xfrm rot="5400000" flipH="1" flipV="1">
                  <a:off x="6962456" y="3630126"/>
                  <a:ext cx="372998" cy="506657"/>
                </a:xfrm>
                <a:prstGeom prst="bentConnector2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826ABF5-DF92-9D4B-BA8A-7DD21424F7FE}"/>
                    </a:ext>
                  </a:extLst>
                </p:cNvPr>
                <p:cNvSpPr/>
                <p:nvPr/>
              </p:nvSpPr>
              <p:spPr>
                <a:xfrm>
                  <a:off x="4148894" y="5126174"/>
                  <a:ext cx="215041" cy="1979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9AC4105A-41EE-B04E-BD54-4C744142F012}"/>
                    </a:ext>
                  </a:extLst>
                </p:cNvPr>
                <p:cNvCxnSpPr>
                  <a:stCxn id="56" idx="0"/>
                  <a:endCxn id="54" idx="2"/>
                </p:cNvCxnSpPr>
                <p:nvPr/>
              </p:nvCxnSpPr>
              <p:spPr>
                <a:xfrm flipH="1" flipV="1">
                  <a:off x="4256415" y="5324114"/>
                  <a:ext cx="2569" cy="337767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B385BE79-C36E-7349-A46F-AF3D9949A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6103" y="5661881"/>
                      <a:ext cx="865762" cy="63304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6103" y="5661881"/>
                      <a:ext cx="865762" cy="633046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87E0AB8-FB4C-844E-94A2-52CAE04C4110}"/>
                    </a:ext>
                  </a:extLst>
                </p:cNvPr>
                <p:cNvSpPr/>
                <p:nvPr/>
              </p:nvSpPr>
              <p:spPr>
                <a:xfrm>
                  <a:off x="8102728" y="2037152"/>
                  <a:ext cx="215041" cy="197940"/>
                </a:xfrm>
                <a:prstGeom prst="rect">
                  <a:avLst/>
                </a:pr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6136B7D6-C674-AE4D-BEBF-2E42646E2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7367" y="1091918"/>
                      <a:ext cx="865762" cy="633046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7367" y="1091918"/>
                      <a:ext cx="865762" cy="633046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28964E92-147D-3C4D-A364-FAF1DE263C15}"/>
                    </a:ext>
                  </a:extLst>
                </p:cNvPr>
                <p:cNvCxnSpPr>
                  <a:stCxn id="57" idx="0"/>
                  <a:endCxn id="58" idx="4"/>
                </p:cNvCxnSpPr>
                <p:nvPr/>
              </p:nvCxnSpPr>
              <p:spPr>
                <a:xfrm flipH="1" flipV="1">
                  <a:off x="8210248" y="1724964"/>
                  <a:ext cx="1" cy="312188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36">
                  <a:extLst>
                    <a:ext uri="{FF2B5EF4-FFF2-40B4-BE49-F238E27FC236}">
                      <a16:creationId xmlns:a16="http://schemas.microsoft.com/office/drawing/2014/main" id="{AAFDB073-3F6D-1646-8F1C-26500C31E870}"/>
                    </a:ext>
                  </a:extLst>
                </p:cNvPr>
                <p:cNvCxnSpPr>
                  <a:stCxn id="61" idx="2"/>
                  <a:endCxn id="57" idx="2"/>
                </p:cNvCxnSpPr>
                <p:nvPr/>
              </p:nvCxnSpPr>
              <p:spPr>
                <a:xfrm flipH="1" flipV="1">
                  <a:off x="8210249" y="2235092"/>
                  <a:ext cx="9242" cy="189584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51D17EAF-4BF7-6D49-9CAA-2D38D6286BB2}"/>
                    </a:ext>
                  </a:extLst>
                </p:cNvPr>
                <p:cNvSpPr/>
                <p:nvPr/>
              </p:nvSpPr>
              <p:spPr>
                <a:xfrm>
                  <a:off x="8219491" y="2424676"/>
                  <a:ext cx="90435" cy="251209"/>
                </a:xfrm>
                <a:custGeom>
                  <a:avLst/>
                  <a:gdLst>
                    <a:gd name="connsiteX0" fmla="*/ 0 w 90435"/>
                    <a:gd name="connsiteY0" fmla="*/ 251209 h 251209"/>
                    <a:gd name="connsiteX1" fmla="*/ 90435 w 90435"/>
                    <a:gd name="connsiteY1" fmla="*/ 130628 h 251209"/>
                    <a:gd name="connsiteX2" fmla="*/ 0 w 90435"/>
                    <a:gd name="connsiteY2" fmla="*/ 0 h 251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0435" h="251209">
                      <a:moveTo>
                        <a:pt x="0" y="251209"/>
                      </a:moveTo>
                      <a:cubicBezTo>
                        <a:pt x="45217" y="211852"/>
                        <a:pt x="90435" y="172496"/>
                        <a:pt x="90435" y="130628"/>
                      </a:cubicBezTo>
                      <a:cubicBezTo>
                        <a:pt x="90435" y="88760"/>
                        <a:pt x="45217" y="44380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5FD40052-6F3C-5E44-99C6-CB8840135062}"/>
                    </a:ext>
                  </a:extLst>
                </p:cNvPr>
                <p:cNvCxnSpPr>
                  <a:endCxn id="61" idx="0"/>
                </p:cNvCxnSpPr>
                <p:nvPr/>
              </p:nvCxnSpPr>
              <p:spPr>
                <a:xfrm flipH="1" flipV="1">
                  <a:off x="8219491" y="2675885"/>
                  <a:ext cx="11932" cy="2112522"/>
                </a:xfrm>
                <a:prstGeom prst="straightConnector1">
                  <a:avLst/>
                </a:prstGeom>
                <a:grpFill/>
                <a:ln w="38100">
                  <a:solidFill>
                    <a:schemeClr val="tx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36">
                <a:extLst>
                  <a:ext uri="{FF2B5EF4-FFF2-40B4-BE49-F238E27FC236}">
                    <a16:creationId xmlns:a16="http://schemas.microsoft.com/office/drawing/2014/main" id="{CF7FF09A-6751-9642-8BD5-EBC381413B16}"/>
                  </a:ext>
                </a:extLst>
              </p:cNvPr>
              <p:cNvCxnSpPr>
                <a:stCxn id="54" idx="0"/>
                <a:endCxn id="23" idx="2"/>
              </p:cNvCxnSpPr>
              <p:nvPr/>
            </p:nvCxnSpPr>
            <p:spPr>
              <a:xfrm rot="5400000" flipH="1" flipV="1">
                <a:off x="6486515" y="4721988"/>
                <a:ext cx="692039" cy="174374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4A1EB32-7E91-4A4D-8D59-B4C236316248}"/>
                      </a:ext>
                    </a:extLst>
                  </p:cNvPr>
                  <p:cNvSpPr/>
                  <p:nvPr/>
                </p:nvSpPr>
                <p:spPr>
                  <a:xfrm>
                    <a:off x="5561258" y="4350119"/>
                    <a:ext cx="67961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258" y="4350119"/>
                    <a:ext cx="67961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D9A7EA0-8B25-8D43-A316-5475CBEF8D0B}"/>
                      </a:ext>
                    </a:extLst>
                  </p:cNvPr>
                  <p:cNvSpPr/>
                  <p:nvPr/>
                </p:nvSpPr>
                <p:spPr>
                  <a:xfrm>
                    <a:off x="10920267" y="4370912"/>
                    <a:ext cx="4599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0267" y="4370912"/>
                    <a:ext cx="45999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BB98CDC-A93E-EC4D-8002-3F78AA44B0C6}"/>
                      </a:ext>
                    </a:extLst>
                  </p:cNvPr>
                  <p:cNvSpPr/>
                  <p:nvPr/>
                </p:nvSpPr>
                <p:spPr>
                  <a:xfrm>
                    <a:off x="10870712" y="2109625"/>
                    <a:ext cx="4560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12" y="2109625"/>
                    <a:ext cx="4560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7A5CD80-A588-C94C-88EA-8C4DB7F5550C}"/>
                      </a:ext>
                    </a:extLst>
                  </p:cNvPr>
                  <p:cNvSpPr/>
                  <p:nvPr/>
                </p:nvSpPr>
                <p:spPr>
                  <a:xfrm>
                    <a:off x="6539439" y="3272371"/>
                    <a:ext cx="4223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9439" y="3272371"/>
                    <a:ext cx="42235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D9EFCD1-15E0-0B43-BDA5-2F143E68ECBC}"/>
                      </a:ext>
                    </a:extLst>
                  </p:cNvPr>
                  <p:cNvSpPr/>
                  <p:nvPr/>
                </p:nvSpPr>
                <p:spPr>
                  <a:xfrm>
                    <a:off x="7345086" y="3272371"/>
                    <a:ext cx="40549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5086" y="3272371"/>
                    <a:ext cx="40549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C6F3E1F9-B46B-7D45-BD4C-C9715D69A692}"/>
                      </a:ext>
                    </a:extLst>
                  </p:cNvPr>
                  <p:cNvSpPr/>
                  <p:nvPr/>
                </p:nvSpPr>
                <p:spPr>
                  <a:xfrm>
                    <a:off x="8143098" y="3685415"/>
                    <a:ext cx="456086" cy="3750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098" y="3685415"/>
                    <a:ext cx="456086" cy="3750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3279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0BF6BC0-3557-FD40-9C32-8F0DC1FC6F66}"/>
                      </a:ext>
                    </a:extLst>
                  </p:cNvPr>
                  <p:cNvSpPr/>
                  <p:nvPr/>
                </p:nvSpPr>
                <p:spPr>
                  <a:xfrm>
                    <a:off x="8979306" y="3686400"/>
                    <a:ext cx="4478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9306" y="3686400"/>
                    <a:ext cx="44788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018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65DCE5C-D434-7B4E-828D-4108277C4995}"/>
              </a:ext>
            </a:extLst>
          </p:cNvPr>
          <p:cNvGrpSpPr/>
          <p:nvPr/>
        </p:nvGrpSpPr>
        <p:grpSpPr>
          <a:xfrm>
            <a:off x="622315" y="578235"/>
            <a:ext cx="5122638" cy="1772244"/>
            <a:chOff x="382472" y="548254"/>
            <a:chExt cx="5122638" cy="177224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E57948-A48E-DE46-B8EA-1B0E697C35E2}"/>
                </a:ext>
              </a:extLst>
            </p:cNvPr>
            <p:cNvSpPr/>
            <p:nvPr/>
          </p:nvSpPr>
          <p:spPr>
            <a:xfrm>
              <a:off x="883231" y="2125466"/>
              <a:ext cx="102925" cy="10292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4194D9-7DF2-C848-9096-963786399E5F}"/>
                </a:ext>
              </a:extLst>
            </p:cNvPr>
            <p:cNvSpPr/>
            <p:nvPr/>
          </p:nvSpPr>
          <p:spPr>
            <a:xfrm>
              <a:off x="3021832" y="548254"/>
              <a:ext cx="1765426" cy="176542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3F1B96-958D-CC48-9524-50DCDF5B5FD2}"/>
                </a:ext>
              </a:extLst>
            </p:cNvPr>
            <p:cNvSpPr/>
            <p:nvPr/>
          </p:nvSpPr>
          <p:spPr>
            <a:xfrm>
              <a:off x="382472" y="548254"/>
              <a:ext cx="1765426" cy="1765426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5B5D53-5D3A-6049-BA8A-3728F49735B1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>
              <a:off x="1871768" y="1785759"/>
              <a:ext cx="469288" cy="281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009E3B-35FA-704A-84CB-5471F6A927D9}"/>
                </a:ext>
              </a:extLst>
            </p:cNvPr>
            <p:cNvCxnSpPr>
              <a:cxnSpLocks/>
            </p:cNvCxnSpPr>
            <p:nvPr/>
          </p:nvCxnSpPr>
          <p:spPr>
            <a:xfrm>
              <a:off x="635969" y="1788578"/>
              <a:ext cx="111810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930D5C-5978-3B43-8E44-907EBA21A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005" y="1227264"/>
              <a:ext cx="0" cy="56131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7C9883-3A15-A244-9B5C-424D0EEE93A7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1454038" y="2181494"/>
              <a:ext cx="887018" cy="5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817124-A106-1449-9F37-3071083628E4}"/>
                </a:ext>
              </a:extLst>
            </p:cNvPr>
            <p:cNvCxnSpPr>
              <a:cxnSpLocks/>
            </p:cNvCxnSpPr>
            <p:nvPr/>
          </p:nvCxnSpPr>
          <p:spPr>
            <a:xfrm>
              <a:off x="985494" y="2181494"/>
              <a:ext cx="26350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804051D-9C61-FA4E-9946-BB66CF3BC3E4}"/>
                </a:ext>
              </a:extLst>
            </p:cNvPr>
            <p:cNvCxnSpPr>
              <a:cxnSpLocks/>
            </p:cNvCxnSpPr>
            <p:nvPr/>
          </p:nvCxnSpPr>
          <p:spPr>
            <a:xfrm>
              <a:off x="931519" y="730057"/>
              <a:ext cx="0" cy="139473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1AB30-A33F-4D41-B205-EF292745DDCE}"/>
                </a:ext>
              </a:extLst>
            </p:cNvPr>
            <p:cNvCxnSpPr>
              <a:cxnSpLocks/>
            </p:cNvCxnSpPr>
            <p:nvPr/>
          </p:nvCxnSpPr>
          <p:spPr>
            <a:xfrm>
              <a:off x="635969" y="782196"/>
              <a:ext cx="24685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5965741-5074-8F4F-8DBD-9CD1CD428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822" y="782196"/>
              <a:ext cx="339853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A7994A6-3FCB-AA4D-8BB5-9D8B14CC0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3405" y="782196"/>
              <a:ext cx="328712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B606451-0228-314B-BE10-02171D5C1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292" y="1333659"/>
              <a:ext cx="0" cy="50851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3DE92E-805E-D04E-B6C4-B71BA66DC097}"/>
                </a:ext>
              </a:extLst>
            </p:cNvPr>
            <p:cNvCxnSpPr>
              <a:cxnSpLocks/>
            </p:cNvCxnSpPr>
            <p:nvPr/>
          </p:nvCxnSpPr>
          <p:spPr>
            <a:xfrm>
              <a:off x="1813784" y="782196"/>
              <a:ext cx="0" cy="6487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E74E5C-67EB-AD43-8D12-BCB123D4B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6014" y="1788578"/>
              <a:ext cx="76188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90E8C66-7A72-6041-AD66-38F5471C8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5675" y="689466"/>
              <a:ext cx="167731" cy="8118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68C296A-DF20-4D48-8811-BAEEFAC73F84}"/>
                </a:ext>
              </a:extLst>
            </p:cNvPr>
            <p:cNvSpPr/>
            <p:nvPr/>
          </p:nvSpPr>
          <p:spPr>
            <a:xfrm>
              <a:off x="1457370" y="744735"/>
              <a:ext cx="65265" cy="6526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D4DA0E-0B01-4044-BB95-9149C4FF22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873" y="1106581"/>
              <a:ext cx="74119" cy="1077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AD5240-C25D-784D-8266-FFDF4E924F63}"/>
                </a:ext>
              </a:extLst>
            </p:cNvPr>
            <p:cNvSpPr/>
            <p:nvPr/>
          </p:nvSpPr>
          <p:spPr>
            <a:xfrm>
              <a:off x="605855" y="1194567"/>
              <a:ext cx="65265" cy="6526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36F983E-7FBB-5D40-924E-41DFA551306A}"/>
                </a:ext>
              </a:extLst>
            </p:cNvPr>
            <p:cNvCxnSpPr>
              <a:cxnSpLocks/>
            </p:cNvCxnSpPr>
            <p:nvPr/>
          </p:nvCxnSpPr>
          <p:spPr>
            <a:xfrm>
              <a:off x="641380" y="781471"/>
              <a:ext cx="0" cy="28283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404DBB9-3267-0D42-9297-D90F790C2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073" y="782947"/>
              <a:ext cx="443949" cy="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FC71F08-2162-4F44-9D41-08A4EDF96CEA}"/>
                </a:ext>
              </a:extLst>
            </p:cNvPr>
            <p:cNvSpPr/>
            <p:nvPr/>
          </p:nvSpPr>
          <p:spPr>
            <a:xfrm>
              <a:off x="883380" y="730057"/>
              <a:ext cx="102925" cy="102925"/>
            </a:xfrm>
            <a:prstGeom prst="ellipse">
              <a:avLst/>
            </a:prstGeom>
            <a:noFill/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357EBD6-7318-054D-AD89-4D3FB085F6A7}"/>
                </a:ext>
              </a:extLst>
            </p:cNvPr>
            <p:cNvSpPr/>
            <p:nvPr/>
          </p:nvSpPr>
          <p:spPr>
            <a:xfrm>
              <a:off x="1766003" y="1736177"/>
              <a:ext cx="102925" cy="102925"/>
            </a:xfrm>
            <a:prstGeom prst="ellipse">
              <a:avLst/>
            </a:prstGeom>
            <a:noFill/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17252E-C362-AC45-8D6A-BD4231B35C62}"/>
                    </a:ext>
                  </a:extLst>
                </p:cNvPr>
                <p:cNvSpPr/>
                <p:nvPr/>
              </p:nvSpPr>
              <p:spPr>
                <a:xfrm>
                  <a:off x="1709371" y="1117729"/>
                  <a:ext cx="208826" cy="208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17252E-C362-AC45-8D6A-BD4231B35C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1" y="1117729"/>
                  <a:ext cx="208826" cy="208826"/>
                </a:xfrm>
                <a:prstGeom prst="rect">
                  <a:avLst/>
                </a:prstGeom>
                <a:blipFill>
                  <a:blip r:embed="rId2"/>
                  <a:stretch>
                    <a:fillRect l="-5263" b="-5263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71E7A4E-4928-AB47-89F2-7136C45115C6}"/>
                </a:ext>
              </a:extLst>
            </p:cNvPr>
            <p:cNvSpPr/>
            <p:nvPr/>
          </p:nvSpPr>
          <p:spPr>
            <a:xfrm>
              <a:off x="896849" y="2154820"/>
              <a:ext cx="69340" cy="45719"/>
            </a:xfrm>
            <a:custGeom>
              <a:avLst/>
              <a:gdLst>
                <a:gd name="connsiteX0" fmla="*/ 0 w 832104"/>
                <a:gd name="connsiteY0" fmla="*/ 548640 h 548640"/>
                <a:gd name="connsiteX1" fmla="*/ 301752 w 832104"/>
                <a:gd name="connsiteY1" fmla="*/ 466344 h 548640"/>
                <a:gd name="connsiteX2" fmla="*/ 402336 w 832104"/>
                <a:gd name="connsiteY2" fmla="*/ 192024 h 548640"/>
                <a:gd name="connsiteX3" fmla="*/ 530352 w 832104"/>
                <a:gd name="connsiteY3" fmla="*/ 45720 h 548640"/>
                <a:gd name="connsiteX4" fmla="*/ 832104 w 832104"/>
                <a:gd name="connsiteY4" fmla="*/ 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104" h="548640">
                  <a:moveTo>
                    <a:pt x="0" y="548640"/>
                  </a:moveTo>
                  <a:cubicBezTo>
                    <a:pt x="117348" y="537210"/>
                    <a:pt x="234696" y="525780"/>
                    <a:pt x="301752" y="466344"/>
                  </a:cubicBezTo>
                  <a:cubicBezTo>
                    <a:pt x="368808" y="406908"/>
                    <a:pt x="364236" y="262128"/>
                    <a:pt x="402336" y="192024"/>
                  </a:cubicBezTo>
                  <a:cubicBezTo>
                    <a:pt x="440436" y="121920"/>
                    <a:pt x="458724" y="77724"/>
                    <a:pt x="530352" y="45720"/>
                  </a:cubicBezTo>
                  <a:cubicBezTo>
                    <a:pt x="601980" y="13716"/>
                    <a:pt x="717042" y="6858"/>
                    <a:pt x="832104" y="0"/>
                  </a:cubicBez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571EF9-AAEF-8745-964F-D50EFD51C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286" y="2080301"/>
              <a:ext cx="189752" cy="9318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9C618C-01CF-F140-96C9-B248362FBCBA}"/>
                </a:ext>
              </a:extLst>
            </p:cNvPr>
            <p:cNvSpPr/>
            <p:nvPr/>
          </p:nvSpPr>
          <p:spPr>
            <a:xfrm>
              <a:off x="1228687" y="2140850"/>
              <a:ext cx="65265" cy="6526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A16AC34-727D-DD41-9AE4-0FC671853943}"/>
                    </a:ext>
                  </a:extLst>
                </p:cNvPr>
                <p:cNvSpPr/>
                <p:nvPr/>
              </p:nvSpPr>
              <p:spPr>
                <a:xfrm>
                  <a:off x="2341056" y="2043499"/>
                  <a:ext cx="5246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A16AC34-727D-DD41-9AE4-0FC6718539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056" y="2043499"/>
                  <a:ext cx="52469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C345D4C-C2D4-7748-A63D-887725AF59D8}"/>
                    </a:ext>
                  </a:extLst>
                </p:cNvPr>
                <p:cNvSpPr/>
                <p:nvPr/>
              </p:nvSpPr>
              <p:spPr>
                <a:xfrm>
                  <a:off x="2341056" y="1647259"/>
                  <a:ext cx="39363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C345D4C-C2D4-7748-A63D-887725AF5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056" y="1647259"/>
                  <a:ext cx="39363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97302B2-4C37-8F42-BAD5-E9EA9B2154EE}"/>
                    </a:ext>
                  </a:extLst>
                </p:cNvPr>
                <p:cNvSpPr/>
                <p:nvPr/>
              </p:nvSpPr>
              <p:spPr>
                <a:xfrm>
                  <a:off x="1357891" y="786536"/>
                  <a:ext cx="266098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97302B2-4C37-8F42-BAD5-E9EA9B215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891" y="786536"/>
                  <a:ext cx="266098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530D846-E2D1-5943-B46F-24CC0ADDB740}"/>
                    </a:ext>
                  </a:extLst>
                </p:cNvPr>
                <p:cNvSpPr/>
                <p:nvPr/>
              </p:nvSpPr>
              <p:spPr>
                <a:xfrm>
                  <a:off x="626347" y="1039064"/>
                  <a:ext cx="29777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530D846-E2D1-5943-B46F-24CC0ADDB7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47" y="1039064"/>
                  <a:ext cx="29777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1DBCF42-5A9E-1143-A7FF-7761B719122B}"/>
                    </a:ext>
                  </a:extLst>
                </p:cNvPr>
                <p:cNvSpPr/>
                <p:nvPr/>
              </p:nvSpPr>
              <p:spPr>
                <a:xfrm>
                  <a:off x="1153216" y="1893210"/>
                  <a:ext cx="295144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1DBCF42-5A9E-1143-A7FF-7761B7191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16" y="1893210"/>
                  <a:ext cx="29514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4EFF9A2-1F6D-3E43-ACB3-FD4E55128CDF}"/>
                    </a:ext>
                  </a:extLst>
                </p:cNvPr>
                <p:cNvSpPr/>
                <p:nvPr/>
              </p:nvSpPr>
              <p:spPr>
                <a:xfrm>
                  <a:off x="801870" y="1659621"/>
                  <a:ext cx="252273" cy="25227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4EFF9A2-1F6D-3E43-ACB3-FD4E55128C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70" y="1659621"/>
                  <a:ext cx="252273" cy="252273"/>
                </a:xfrm>
                <a:prstGeom prst="ellipse">
                  <a:avLst/>
                </a:prstGeom>
                <a:blipFill>
                  <a:blip r:embed="rId8"/>
                  <a:stretch>
                    <a:fillRect l="-4545" b="-4545"/>
                  </a:stretch>
                </a:blipFill>
                <a:ln w="3175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105FAC8-8562-9D4B-B2AE-3CBB2BA6EF6A}"/>
                </a:ext>
              </a:extLst>
            </p:cNvPr>
            <p:cNvCxnSpPr>
              <a:cxnSpLocks/>
              <a:stCxn id="90" idx="1"/>
            </p:cNvCxnSpPr>
            <p:nvPr/>
          </p:nvCxnSpPr>
          <p:spPr>
            <a:xfrm flipH="1">
              <a:off x="4629517" y="1785759"/>
              <a:ext cx="35089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27B39DF-53DD-8C44-ACD9-47C51BE38E3C}"/>
                </a:ext>
              </a:extLst>
            </p:cNvPr>
            <p:cNvCxnSpPr>
              <a:cxnSpLocks/>
            </p:cNvCxnSpPr>
            <p:nvPr/>
          </p:nvCxnSpPr>
          <p:spPr>
            <a:xfrm>
              <a:off x="3747824" y="2181494"/>
              <a:ext cx="1228875" cy="5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E1DB236-C4F2-484F-9710-D9318482F67D}"/>
                    </a:ext>
                  </a:extLst>
                </p:cNvPr>
                <p:cNvSpPr/>
                <p:nvPr/>
              </p:nvSpPr>
              <p:spPr>
                <a:xfrm>
                  <a:off x="4980416" y="2043499"/>
                  <a:ext cx="52469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E1DB236-C4F2-484F-9710-D9318482F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416" y="2043499"/>
                  <a:ext cx="52469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A5D08F-7B83-D74F-9422-56D474AEBD05}"/>
                    </a:ext>
                  </a:extLst>
                </p:cNvPr>
                <p:cNvSpPr/>
                <p:nvPr/>
              </p:nvSpPr>
              <p:spPr>
                <a:xfrm>
                  <a:off x="4980416" y="1647259"/>
                  <a:ext cx="39363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9A5D08F-7B83-D74F-9422-56D474AEB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416" y="1647259"/>
                  <a:ext cx="39363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CDBF9B7-10B9-9A4D-BAEC-280C2AE58AF1}"/>
                </a:ext>
              </a:extLst>
            </p:cNvPr>
            <p:cNvCxnSpPr>
              <a:cxnSpLocks/>
            </p:cNvCxnSpPr>
            <p:nvPr/>
          </p:nvCxnSpPr>
          <p:spPr>
            <a:xfrm>
              <a:off x="4522720" y="782196"/>
              <a:ext cx="0" cy="100638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4ABF071-2F1A-3A4B-9F55-CD05EA32BCC0}"/>
                </a:ext>
              </a:extLst>
            </p:cNvPr>
            <p:cNvCxnSpPr>
              <a:cxnSpLocks/>
            </p:cNvCxnSpPr>
            <p:nvPr/>
          </p:nvCxnSpPr>
          <p:spPr>
            <a:xfrm>
              <a:off x="3747824" y="1175112"/>
              <a:ext cx="0" cy="100638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4AC8E8-F8E8-7349-995C-CDFC9D2EE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3144" y="782196"/>
              <a:ext cx="66957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844676C9-99EC-B84C-8C0E-D462E7208FB3}"/>
                </a:ext>
              </a:extLst>
            </p:cNvPr>
            <p:cNvCxnSpPr>
              <a:cxnSpLocks/>
            </p:cNvCxnSpPr>
            <p:nvPr/>
          </p:nvCxnSpPr>
          <p:spPr>
            <a:xfrm>
              <a:off x="3353189" y="782196"/>
              <a:ext cx="246854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94CAB0E-6BBD-4744-9976-C3B667E76EC5}"/>
                </a:ext>
              </a:extLst>
            </p:cNvPr>
            <p:cNvCxnSpPr>
              <a:cxnSpLocks/>
            </p:cNvCxnSpPr>
            <p:nvPr/>
          </p:nvCxnSpPr>
          <p:spPr>
            <a:xfrm>
              <a:off x="3353189" y="1788578"/>
              <a:ext cx="683708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B931C9E-C492-D84E-9298-107ACDCEF98D}"/>
                    </a:ext>
                  </a:extLst>
                </p:cNvPr>
                <p:cNvSpPr/>
                <p:nvPr/>
              </p:nvSpPr>
              <p:spPr>
                <a:xfrm>
                  <a:off x="3641010" y="1659621"/>
                  <a:ext cx="252273" cy="252273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0B931C9E-C492-D84E-9298-107ACDCEF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010" y="1659621"/>
                  <a:ext cx="252273" cy="252273"/>
                </a:xfrm>
                <a:prstGeom prst="ellipse">
                  <a:avLst/>
                </a:prstGeom>
                <a:blipFill>
                  <a:blip r:embed="rId11"/>
                  <a:stretch>
                    <a:fillRect l="-9524" b="-4545"/>
                  </a:stretch>
                </a:blipFill>
                <a:ln w="3175"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AE05CC9-D372-284B-B5E5-AA53F6CF0DD5}"/>
                </a:ext>
              </a:extLst>
            </p:cNvPr>
            <p:cNvCxnSpPr>
              <a:cxnSpLocks/>
            </p:cNvCxnSpPr>
            <p:nvPr/>
          </p:nvCxnSpPr>
          <p:spPr>
            <a:xfrm>
              <a:off x="3352444" y="782196"/>
              <a:ext cx="0" cy="100638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BBF8294-5CC9-BE4D-BC26-6611893628EB}"/>
                    </a:ext>
                  </a:extLst>
                </p:cNvPr>
                <p:cNvSpPr/>
                <p:nvPr/>
              </p:nvSpPr>
              <p:spPr>
                <a:xfrm>
                  <a:off x="4419897" y="1678303"/>
                  <a:ext cx="208826" cy="2088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1BBF8294-5CC9-BE4D-BC26-661189362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897" y="1678303"/>
                  <a:ext cx="208826" cy="208826"/>
                </a:xfrm>
                <a:prstGeom prst="rect">
                  <a:avLst/>
                </a:prstGeom>
                <a:blipFill>
                  <a:blip r:embed="rId12"/>
                  <a:stretch>
                    <a:fillRect l="-11111" b="-11111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A4394C7-7337-794E-AA1C-7CB6B3DEEC70}"/>
                </a:ext>
              </a:extLst>
            </p:cNvPr>
            <p:cNvCxnSpPr>
              <a:cxnSpLocks/>
            </p:cNvCxnSpPr>
            <p:nvPr/>
          </p:nvCxnSpPr>
          <p:spPr>
            <a:xfrm>
              <a:off x="3750192" y="1098627"/>
              <a:ext cx="0" cy="57057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093746A-C0E4-214C-858A-FB9505E33B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1010" y="860357"/>
              <a:ext cx="101667" cy="20170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B3F7B44-41A1-9C44-8D3A-E0E6CC14B671}"/>
                </a:ext>
              </a:extLst>
            </p:cNvPr>
            <p:cNvSpPr/>
            <p:nvPr/>
          </p:nvSpPr>
          <p:spPr>
            <a:xfrm>
              <a:off x="3717887" y="1052008"/>
              <a:ext cx="65265" cy="6526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038EC61-84D3-364E-BBFC-5C2148131E87}"/>
                    </a:ext>
                  </a:extLst>
                </p:cNvPr>
                <p:cNvSpPr/>
                <p:nvPr/>
              </p:nvSpPr>
              <p:spPr>
                <a:xfrm>
                  <a:off x="3740643" y="958125"/>
                  <a:ext cx="288092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E038EC61-84D3-364E-BBFC-5C2148131E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643" y="958125"/>
                  <a:ext cx="288092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A3B6BF7-2F19-6441-859C-64CACF153F16}"/>
                    </a:ext>
                  </a:extLst>
                </p:cNvPr>
                <p:cNvSpPr/>
                <p:nvPr/>
              </p:nvSpPr>
              <p:spPr>
                <a:xfrm>
                  <a:off x="3933467" y="1770599"/>
                  <a:ext cx="287130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A3B6BF7-2F19-6441-859C-64CACF153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3467" y="1770599"/>
                  <a:ext cx="28713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1F64746-2A55-AE44-BCF3-9FB20AA63E9D}"/>
                </a:ext>
              </a:extLst>
            </p:cNvPr>
            <p:cNvSpPr/>
            <p:nvPr/>
          </p:nvSpPr>
          <p:spPr>
            <a:xfrm>
              <a:off x="4018335" y="1753051"/>
              <a:ext cx="65265" cy="6526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C308589-A4ED-8C4B-92EE-D2A463D18655}"/>
                </a:ext>
              </a:extLst>
            </p:cNvPr>
            <p:cNvCxnSpPr>
              <a:cxnSpLocks/>
            </p:cNvCxnSpPr>
            <p:nvPr/>
          </p:nvCxnSpPr>
          <p:spPr>
            <a:xfrm>
              <a:off x="4254381" y="1788760"/>
              <a:ext cx="166603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466D045-901E-3744-9E44-2E490ED46DAD}"/>
                </a:ext>
              </a:extLst>
            </p:cNvPr>
            <p:cNvCxnSpPr>
              <a:cxnSpLocks/>
              <a:stCxn id="130" idx="7"/>
            </p:cNvCxnSpPr>
            <p:nvPr/>
          </p:nvCxnSpPr>
          <p:spPr>
            <a:xfrm flipV="1">
              <a:off x="4074042" y="1647259"/>
              <a:ext cx="142666" cy="11535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64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271280-2AEF-3746-9D1D-C6C96A065BFA}"/>
              </a:ext>
            </a:extLst>
          </p:cNvPr>
          <p:cNvGrpSpPr/>
          <p:nvPr/>
        </p:nvGrpSpPr>
        <p:grpSpPr>
          <a:xfrm>
            <a:off x="5600404" y="665697"/>
            <a:ext cx="4676775" cy="3544067"/>
            <a:chOff x="5600404" y="665697"/>
            <a:chExt cx="4676775" cy="354406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66E4C81-5548-8748-A0EC-C4DC6316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0404" y="665697"/>
              <a:ext cx="4676775" cy="1838325"/>
            </a:xfrm>
            <a:prstGeom prst="rect">
              <a:avLst/>
            </a:prstGeom>
          </p:spPr>
        </p:pic>
        <p:pic>
          <p:nvPicPr>
            <p:cNvPr id="3" name="Picture 2" descr="mnist에 대한 이미지 검색결과">
              <a:extLst>
                <a:ext uri="{FF2B5EF4-FFF2-40B4-BE49-F238E27FC236}">
                  <a16:creationId xmlns:a16="http://schemas.microsoft.com/office/drawing/2014/main" id="{952BA3C1-4407-7746-961A-9B6D990822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631" y="2504022"/>
              <a:ext cx="2274322" cy="1705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4B1035-1BAF-8F48-8427-802F0C292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13" y="4653288"/>
            <a:ext cx="64198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8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75D42-0DA2-8B4D-8651-732805E3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21" y="503465"/>
            <a:ext cx="5537200" cy="9525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28150D3-FB4C-874A-A097-1D48AC74F014}"/>
              </a:ext>
            </a:extLst>
          </p:cNvPr>
          <p:cNvGrpSpPr/>
          <p:nvPr/>
        </p:nvGrpSpPr>
        <p:grpSpPr>
          <a:xfrm>
            <a:off x="1496171" y="2645722"/>
            <a:ext cx="8075237" cy="4041069"/>
            <a:chOff x="1496171" y="2645722"/>
            <a:chExt cx="8075237" cy="404106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9A1B0B-DC36-224C-BFDD-6DE4937F9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966" b="48966"/>
            <a:stretch/>
          </p:blipFill>
          <p:spPr>
            <a:xfrm>
              <a:off x="3738628" y="5186255"/>
              <a:ext cx="936200" cy="92680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59F9A55-E194-D64A-B3C8-5C795D9D1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966" b="48966"/>
            <a:stretch/>
          </p:blipFill>
          <p:spPr>
            <a:xfrm>
              <a:off x="7189399" y="5186255"/>
              <a:ext cx="936200" cy="92680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8351D6F-3538-EF43-A27C-374EBB9F0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966" b="48966"/>
            <a:stretch/>
          </p:blipFill>
          <p:spPr>
            <a:xfrm>
              <a:off x="1496171" y="5186255"/>
              <a:ext cx="936200" cy="9268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B0AADC-3124-D345-9D23-55765AF68B57}"/>
                </a:ext>
              </a:extLst>
            </p:cNvPr>
            <p:cNvSpPr/>
            <p:nvPr/>
          </p:nvSpPr>
          <p:spPr>
            <a:xfrm>
              <a:off x="2237905" y="3897443"/>
              <a:ext cx="1708879" cy="7495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LSTM Cell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(128 dim.)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852EB-8E7A-AB41-8133-A4A16B0487ED}"/>
                </a:ext>
              </a:extLst>
            </p:cNvPr>
            <p:cNvSpPr/>
            <p:nvPr/>
          </p:nvSpPr>
          <p:spPr>
            <a:xfrm>
              <a:off x="4441460" y="3897443"/>
              <a:ext cx="1708879" cy="7495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LSTM Cell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(128 dim.)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81EB83-C7AB-3443-9B9D-DA2444640A86}"/>
                </a:ext>
              </a:extLst>
            </p:cNvPr>
            <p:cNvSpPr/>
            <p:nvPr/>
          </p:nvSpPr>
          <p:spPr>
            <a:xfrm>
              <a:off x="7862529" y="3897443"/>
              <a:ext cx="1708879" cy="7495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LSTM Cell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(128 dim.)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31B1E76-0BDA-0644-87DF-0EFB19183FF1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946783" y="4272197"/>
              <a:ext cx="49467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AD712F-9D55-5944-9F5E-21A61DCAAEE3}"/>
                </a:ext>
              </a:extLst>
            </p:cNvPr>
            <p:cNvCxnSpPr/>
            <p:nvPr/>
          </p:nvCxnSpPr>
          <p:spPr>
            <a:xfrm>
              <a:off x="7367852" y="4272197"/>
              <a:ext cx="49467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BA101-2826-674F-8981-27C5193BD46A}"/>
                </a:ext>
              </a:extLst>
            </p:cNvPr>
            <p:cNvSpPr txBox="1"/>
            <p:nvPr/>
          </p:nvSpPr>
          <p:spPr>
            <a:xfrm>
              <a:off x="6334430" y="3898598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……..</a:t>
              </a:r>
              <a:endParaRPr lang="ko-KR" altLang="en-US" sz="24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4AA6DB-C32E-1D48-9A0A-41E550376FB2}"/>
                </a:ext>
              </a:extLst>
            </p:cNvPr>
            <p:cNvSpPr/>
            <p:nvPr/>
          </p:nvSpPr>
          <p:spPr>
            <a:xfrm>
              <a:off x="2555197" y="5164112"/>
              <a:ext cx="1054307" cy="7495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 Row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Of Image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(28 dim.)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8F88C53D-A9B7-CE46-BE46-F4365D6E1940}"/>
                </a:ext>
              </a:extLst>
            </p:cNvPr>
            <p:cNvSpPr/>
            <p:nvPr/>
          </p:nvSpPr>
          <p:spPr>
            <a:xfrm flipV="1">
              <a:off x="2237905" y="4646951"/>
              <a:ext cx="1708879" cy="517160"/>
            </a:xfrm>
            <a:prstGeom prst="trapezoid">
              <a:avLst>
                <a:gd name="adj" fmla="val 614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D5A4EF-88B5-1B49-A92D-BCFF1FFBCFA9}"/>
                </a:ext>
              </a:extLst>
            </p:cNvPr>
            <p:cNvSpPr/>
            <p:nvPr/>
          </p:nvSpPr>
          <p:spPr>
            <a:xfrm>
              <a:off x="4758752" y="5164112"/>
              <a:ext cx="1054307" cy="7495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 Row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Of Image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(28 dim.)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5CD960B-0350-D444-BBD9-C52F0FEEF902}"/>
                </a:ext>
              </a:extLst>
            </p:cNvPr>
            <p:cNvSpPr/>
            <p:nvPr/>
          </p:nvSpPr>
          <p:spPr>
            <a:xfrm flipV="1">
              <a:off x="4441460" y="4646951"/>
              <a:ext cx="1708879" cy="517160"/>
            </a:xfrm>
            <a:prstGeom prst="trapezoid">
              <a:avLst>
                <a:gd name="adj" fmla="val 614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C694D0-CC51-3B40-8548-156E3FAE4B12}"/>
                </a:ext>
              </a:extLst>
            </p:cNvPr>
            <p:cNvSpPr/>
            <p:nvPr/>
          </p:nvSpPr>
          <p:spPr>
            <a:xfrm>
              <a:off x="8179821" y="5164112"/>
              <a:ext cx="1054307" cy="7495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 Row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Of Image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(28 dim.)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B4E8D6C7-A90A-9442-8DE3-E1647703B4C7}"/>
                </a:ext>
              </a:extLst>
            </p:cNvPr>
            <p:cNvSpPr/>
            <p:nvPr/>
          </p:nvSpPr>
          <p:spPr>
            <a:xfrm flipV="1">
              <a:off x="7862529" y="4646951"/>
              <a:ext cx="1708879" cy="517160"/>
            </a:xfrm>
            <a:prstGeom prst="trapezoid">
              <a:avLst>
                <a:gd name="adj" fmla="val 61427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9551BB-7AD1-7A46-B8C3-5F1FEFEBF5F5}"/>
                </a:ext>
              </a:extLst>
            </p:cNvPr>
            <p:cNvSpPr/>
            <p:nvPr/>
          </p:nvSpPr>
          <p:spPr>
            <a:xfrm>
              <a:off x="1536272" y="5233173"/>
              <a:ext cx="858623" cy="6745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9C3712-0A26-0343-AA91-BB1921281FD0}"/>
                </a:ext>
              </a:extLst>
            </p:cNvPr>
            <p:cNvSpPr/>
            <p:nvPr/>
          </p:nvSpPr>
          <p:spPr>
            <a:xfrm>
              <a:off x="3777302" y="5490148"/>
              <a:ext cx="858623" cy="6745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47FCE7-F327-FB4F-9600-52F9CA8259CA}"/>
                </a:ext>
              </a:extLst>
            </p:cNvPr>
            <p:cNvSpPr/>
            <p:nvPr/>
          </p:nvSpPr>
          <p:spPr>
            <a:xfrm>
              <a:off x="7225191" y="6004989"/>
              <a:ext cx="858623" cy="6745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D898A4-483C-024C-8E6C-FC9216251DEC}"/>
                </a:ext>
              </a:extLst>
            </p:cNvPr>
            <p:cNvSpPr/>
            <p:nvPr/>
          </p:nvSpPr>
          <p:spPr>
            <a:xfrm rot="5400000">
              <a:off x="5809095" y="2586025"/>
              <a:ext cx="191121" cy="7333503"/>
            </a:xfrm>
            <a:prstGeom prst="rightBrace">
              <a:avLst/>
            </a:prstGeom>
            <a:ln w="381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021DC2-9309-1C44-B86F-0FB4EA163C1C}"/>
                </a:ext>
              </a:extLst>
            </p:cNvPr>
            <p:cNvSpPr txBox="1"/>
            <p:nvPr/>
          </p:nvSpPr>
          <p:spPr>
            <a:xfrm>
              <a:off x="4477437" y="6348237"/>
              <a:ext cx="2854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28 Steps of the RNN sequence</a:t>
              </a:r>
              <a:endParaRPr lang="ko-KR" altLang="en-US" sz="1600" dirty="0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2655A0D8-9E69-0C4C-957A-EA6BC4D2337E}"/>
                </a:ext>
              </a:extLst>
            </p:cNvPr>
            <p:cNvSpPr/>
            <p:nvPr/>
          </p:nvSpPr>
          <p:spPr>
            <a:xfrm>
              <a:off x="7862528" y="3400890"/>
              <a:ext cx="1708879" cy="505915"/>
            </a:xfrm>
            <a:prstGeom prst="trapezoid">
              <a:avLst>
                <a:gd name="adj" fmla="val 94020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D4D1C9-4F69-0C44-9324-77F90A130181}"/>
                </a:ext>
              </a:extLst>
            </p:cNvPr>
            <p:cNvSpPr/>
            <p:nvPr/>
          </p:nvSpPr>
          <p:spPr>
            <a:xfrm>
              <a:off x="8325974" y="2645722"/>
              <a:ext cx="781984" cy="74950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0..9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(10 dim.)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93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68E23E-FADE-4A43-BD0F-3ADAB91E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3" y="2618922"/>
            <a:ext cx="6057900" cy="3797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DB9A58-8222-0F48-9522-F19B9544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3" y="480785"/>
            <a:ext cx="5257800" cy="11303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F0DA7F1-F52A-5843-B924-259F43B396D9}"/>
              </a:ext>
            </a:extLst>
          </p:cNvPr>
          <p:cNvGrpSpPr/>
          <p:nvPr/>
        </p:nvGrpSpPr>
        <p:grpSpPr>
          <a:xfrm>
            <a:off x="6953894" y="324785"/>
            <a:ext cx="4027714" cy="5248701"/>
            <a:chOff x="6953894" y="324785"/>
            <a:chExt cx="4027714" cy="5248701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12251894-E119-944B-832B-1714B3F97B21}"/>
                </a:ext>
              </a:extLst>
            </p:cNvPr>
            <p:cNvSpPr/>
            <p:nvPr/>
          </p:nvSpPr>
          <p:spPr>
            <a:xfrm>
              <a:off x="7898072" y="1611085"/>
              <a:ext cx="1917003" cy="1721785"/>
            </a:xfrm>
            <a:prstGeom prst="cube">
              <a:avLst>
                <a:gd name="adj" fmla="val 42840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104B5A-EACD-0840-B827-EA1BB79E7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966" b="48966"/>
            <a:stretch/>
          </p:blipFill>
          <p:spPr>
            <a:xfrm>
              <a:off x="8139634" y="324785"/>
              <a:ext cx="1431291" cy="14169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0EB82-422C-FC4F-B71F-5FAD66B764D2}"/>
                </a:ext>
              </a:extLst>
            </p:cNvPr>
            <p:cNvSpPr/>
            <p:nvPr/>
          </p:nvSpPr>
          <p:spPr>
            <a:xfrm>
              <a:off x="8357350" y="480785"/>
              <a:ext cx="316487" cy="3138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9DA6C6-DCDF-524B-AABF-11D1E6DD54BD}"/>
                </a:ext>
              </a:extLst>
            </p:cNvPr>
            <p:cNvCxnSpPr>
              <a:cxnSpLocks/>
            </p:cNvCxnSpPr>
            <p:nvPr/>
          </p:nvCxnSpPr>
          <p:spPr>
            <a:xfrm>
              <a:off x="8673837" y="643610"/>
              <a:ext cx="6096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485EACD7-755D-E740-A13B-EEEC7CA06956}"/>
                </a:ext>
              </a:extLst>
            </p:cNvPr>
            <p:cNvSpPr/>
            <p:nvPr/>
          </p:nvSpPr>
          <p:spPr>
            <a:xfrm>
              <a:off x="8358151" y="3526158"/>
              <a:ext cx="984671" cy="884397"/>
            </a:xfrm>
            <a:prstGeom prst="cube">
              <a:avLst>
                <a:gd name="adj" fmla="val 35455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922FF8-B750-0C4B-81BF-A265329727B3}"/>
                </a:ext>
              </a:extLst>
            </p:cNvPr>
            <p:cNvSpPr/>
            <p:nvPr/>
          </p:nvSpPr>
          <p:spPr>
            <a:xfrm>
              <a:off x="6953894" y="4746171"/>
              <a:ext cx="4027714" cy="1850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89F372-CAF7-2E46-A78A-65D78DB0A6FD}"/>
                </a:ext>
              </a:extLst>
            </p:cNvPr>
            <p:cNvSpPr/>
            <p:nvPr/>
          </p:nvSpPr>
          <p:spPr>
            <a:xfrm>
              <a:off x="8728666" y="5442857"/>
              <a:ext cx="121820" cy="1306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47AB8E-EC99-7E4C-8109-6BF95352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5484" y="1674987"/>
              <a:ext cx="323230" cy="662828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AE84CF-16DD-514E-8BBC-08DF49480628}"/>
                </a:ext>
              </a:extLst>
            </p:cNvPr>
            <p:cNvCxnSpPr>
              <a:cxnSpLocks/>
            </p:cNvCxnSpPr>
            <p:nvPr/>
          </p:nvCxnSpPr>
          <p:spPr>
            <a:xfrm>
              <a:off x="9503229" y="402771"/>
              <a:ext cx="315685" cy="1208315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5B932E-28B4-2E4C-AB25-4979C83CE4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9944" y="2590375"/>
              <a:ext cx="475131" cy="150265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18989B-6780-2E4A-8401-712C81284A42}"/>
                </a:ext>
              </a:extLst>
            </p:cNvPr>
            <p:cNvCxnSpPr>
              <a:cxnSpLocks/>
            </p:cNvCxnSpPr>
            <p:nvPr/>
          </p:nvCxnSpPr>
          <p:spPr>
            <a:xfrm>
              <a:off x="7894233" y="3332870"/>
              <a:ext cx="463117" cy="1077685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45E6DB-EF8D-2E4A-9012-20FE217228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894" y="4410555"/>
              <a:ext cx="1403456" cy="335616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DA60B8-5003-2F4C-B81F-8C906C3D463B}"/>
                </a:ext>
              </a:extLst>
            </p:cNvPr>
            <p:cNvCxnSpPr>
              <a:cxnSpLocks/>
            </p:cNvCxnSpPr>
            <p:nvPr/>
          </p:nvCxnSpPr>
          <p:spPr>
            <a:xfrm>
              <a:off x="9339944" y="4093028"/>
              <a:ext cx="1641664" cy="653143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B0CC29-929A-6B40-B92E-05E5ED5EC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486" y="4941689"/>
              <a:ext cx="2131122" cy="501168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8E64DE-9C67-D648-9CC3-E3D564B30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3894" y="4941689"/>
              <a:ext cx="1784444" cy="506786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6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345</Words>
  <Application>Microsoft Macintosh PowerPoint</Application>
  <PresentationFormat>Widescreen</PresentationFormat>
  <Paragraphs>231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2019-02-19T11:17:45Z</dcterms:created>
  <dcterms:modified xsi:type="dcterms:W3CDTF">2019-02-19T12:45:42Z</dcterms:modified>
</cp:coreProperties>
</file>