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>
        <p:scale>
          <a:sx n="66" d="100"/>
          <a:sy n="66" d="100"/>
        </p:scale>
        <p:origin x="202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E80C-90E4-5DFD-D2B0-0BE095E2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65544-CCB6-58B1-C451-15DE5723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E4910-E307-CF06-837E-8F74B60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863EA-EB82-CE45-D78D-571974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CC50E-282D-7B42-8DD8-AE8F7F5B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6DA6-0375-7BC6-EB83-D8240F4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D1D5C-60CA-69DB-458A-30A3FBC0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CC79A-7E5D-E142-3AE3-D08522E3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B94D5-E78F-CBEF-76AE-CACD622A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F2E7B-189E-EFDD-8542-BA622A16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EB927-D0B2-E1FE-7E61-8DFF53A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AA450-6F2B-6D28-E491-1AC0EDEF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D6153-98DD-E890-A196-248E094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0BF6-B065-5094-7576-59F7F2F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7EF07-CC8A-BED1-FCD9-DC7EB54E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5F25-D7E0-8FD9-3E56-46A335E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48C92-7B20-FE8F-3770-505434F8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BAB21-F5A8-FCDD-09BB-63B462CE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BDD21-99E8-82FA-20BC-8A09EBFB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03-E3C8-0A16-89D0-3FE18730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C9414-38DA-3543-0182-8917E1B7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88A5B-48E3-457B-8E8B-D256E422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3F34-BCD2-305D-0A3E-006C6290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2357C-E370-82D4-99DC-E1DAC941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CF844-8A66-8DED-8699-FFF3BCF0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4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4ABC-08E1-8256-F45A-5F92093E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F91E1-4378-ED23-8EB0-A40D87AE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79AB-AB74-9BCC-C2B6-B7E69A1A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AF99-3DA5-E2A5-4BAB-199328EB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FCE4F-75BD-5982-EC5B-B2910930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73732-9B8F-71AA-5B32-3F46C146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4801-1260-F090-500A-EEC61FE2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BB187-2BE4-BB3E-B14F-3CC377AE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93094-FA0E-00C0-9087-EAC07C3B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EA5AA-02ED-6BA7-E69F-D99D33D6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3366BD-79FA-DB06-A36C-227273838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7BE9F7-421D-5788-0DB0-80889CF8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11A6-936F-E00F-628C-2E34F98A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5913-39EA-D1F9-257F-08C4DB3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2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0A5A-6E4B-4E69-BE1D-54A0AB11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35686-6C25-F99C-233A-D65823AB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4EFE3-7F7D-DBA6-9C0B-22ADDAB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54F915-303D-3F82-A560-28D1B0CF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5165B-B938-64B9-88C3-F1619A5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E14091-AB2D-AA0A-CE3E-2452D64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6083D-429F-7851-ABB9-33FAD24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8B48-6A02-C688-70ED-FC184C54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9F57A-C05C-A61B-63A9-A85B43E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1170B-3189-2C22-F087-05E40C49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3E28B-E39C-7E16-573C-1A9CE04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72B09-75DD-CE21-3CFC-1AD7B13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1FD0C-36BC-F78D-1358-E23FBA66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32F1-ABC5-8246-38B8-837F3E99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C5079-6FA2-6B8F-C7E8-86BC7F30D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EA736-D288-DFD9-E7FC-C1EBBC89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6E6C2-B39A-1FD9-408E-115D255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B185D-E95D-2A37-6D03-B45A0243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5066B-96F4-6A6C-D1CC-9EB2F42F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8B561-111C-6CC0-43E9-DF70905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3E301-0B07-BBFF-9F35-BCD58586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0B619-BDBE-7962-5025-FECFE55E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3677-393E-4C6E-BDD8-1DBD94DD1639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3087C-F571-581D-B409-00A94DA5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27B4B-33DF-D058-751C-2CF6625E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2650-416A-452F-A68F-134FD3B84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7450-387C-B679-DEEA-AD73E4FFA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br>
              <a:rPr lang="en-US" altLang="ko-KR" dirty="0"/>
            </a:br>
            <a:r>
              <a:rPr lang="ko-KR" altLang="en-US" dirty="0"/>
              <a:t>모델의 단점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18B13-16B9-46DC-2F8B-37922D013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얼굴 인식 원 소스코드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https://github.com/ageitgey/face_recognition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A874-3A50-E4AB-D32F-1E92842C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소스코드의 얼굴인식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546E-E1B7-4C0A-F884-09C0265D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38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사진에서 얼굴 찾을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관련 코드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face_recognition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image = </a:t>
            </a:r>
            <a:r>
              <a:rPr lang="en-US" altLang="ko-KR" dirty="0" err="1"/>
              <a:t>face_recognition.load_image_file</a:t>
            </a:r>
            <a:r>
              <a:rPr lang="en-US" altLang="ko-KR" dirty="0"/>
              <a:t>("your_file.jpg")</a:t>
            </a:r>
          </a:p>
          <a:p>
            <a:pPr marL="0" indent="0">
              <a:buNone/>
            </a:pPr>
            <a:r>
              <a:rPr lang="en-US" altLang="ko-KR" dirty="0" err="1"/>
              <a:t>face_locations</a:t>
            </a:r>
            <a:r>
              <a:rPr lang="en-US" altLang="ko-KR" dirty="0"/>
              <a:t> = </a:t>
            </a:r>
            <a:r>
              <a:rPr lang="en-US" altLang="ko-KR" dirty="0" err="1"/>
              <a:t>face_recognition.face_locations</a:t>
            </a:r>
            <a:r>
              <a:rPr lang="en-US" altLang="ko-KR" dirty="0"/>
              <a:t>(image)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your_file.jpg"</a:t>
            </a:r>
            <a:r>
              <a:rPr lang="ko-KR" altLang="en-US" dirty="0"/>
              <a:t>를 로드하고</a:t>
            </a:r>
            <a:r>
              <a:rPr lang="en-US" altLang="ko-KR" dirty="0"/>
              <a:t>, </a:t>
            </a:r>
            <a:r>
              <a:rPr lang="en-US" altLang="ko-KR" dirty="0" err="1"/>
              <a:t>face_locations</a:t>
            </a:r>
            <a:r>
              <a:rPr lang="en-US" altLang="ko-KR" dirty="0"/>
              <a:t> </a:t>
            </a:r>
            <a:r>
              <a:rPr lang="ko-KR" altLang="en-US" dirty="0"/>
              <a:t>변수에는 이미지에서 인식된 얼굴 위치를 나타내는 </a:t>
            </a:r>
            <a:r>
              <a:rPr lang="en-US" altLang="ko-KR" dirty="0"/>
              <a:t>(top, right, bottom, left) </a:t>
            </a:r>
            <a:r>
              <a:rPr lang="ko-KR" altLang="en-US" dirty="0"/>
              <a:t>형식의 </a:t>
            </a:r>
            <a:r>
              <a:rPr lang="ko-KR" altLang="en-US" dirty="0" err="1"/>
              <a:t>튜플</a:t>
            </a:r>
            <a:r>
              <a:rPr lang="ko-KR" altLang="en-US" dirty="0"/>
              <a:t> 리스트가 할당됩니다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4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56244-11A3-4871-BE03-B80803A4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0" y="248405"/>
            <a:ext cx="3738880" cy="2147483645"/>
          </a:xfrm>
        </p:spPr>
        <p:txBody>
          <a:bodyPr/>
          <a:lstStyle/>
          <a:p>
            <a:pPr marL="0" indent="0" algn="l">
              <a:buNone/>
            </a:pPr>
            <a:r>
              <a:rPr lang="ko-KR" altLang="en-US" sz="2000" b="1" i="0" dirty="0">
                <a:solidFill>
                  <a:srgbClr val="1F2328"/>
                </a:solidFill>
                <a:effectLst/>
                <a:latin typeface="-apple-system"/>
              </a:rPr>
              <a:t>사진 속 얼굴의 신원 확인하기</a:t>
            </a:r>
          </a:p>
          <a:p>
            <a:pPr marL="0" indent="0" algn="l">
              <a:buNone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각각의 사진에서 누가 등장하였는지 인식 할 수 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sz="2000" dirty="0">
                <a:solidFill>
                  <a:srgbClr val="1F2328"/>
                </a:solidFill>
                <a:latin typeface="-apple-system"/>
              </a:rPr>
              <a:t>관련코드</a:t>
            </a:r>
            <a:br>
              <a:rPr lang="en-US" altLang="ko-KR" sz="2000" dirty="0">
                <a:solidFill>
                  <a:srgbClr val="1F2328"/>
                </a:solidFill>
                <a:latin typeface="-apple-system"/>
              </a:rPr>
            </a:br>
            <a:br>
              <a:rPr lang="en-US" altLang="ko-KR" dirty="0">
                <a:solidFill>
                  <a:srgbClr val="1F2328"/>
                </a:solidFill>
                <a:latin typeface="-apple-system"/>
              </a:rPr>
            </a:br>
            <a:br>
              <a:rPr lang="en-US" altLang="ko-KR" dirty="0">
                <a:solidFill>
                  <a:srgbClr val="1F2328"/>
                </a:solidFill>
                <a:latin typeface="-apple-system"/>
              </a:rPr>
            </a:b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1A81489-839A-1F0D-A486-C9053021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827777"/>
            <a:ext cx="749662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known_image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face_recognition.load_image_file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biden.jpg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")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unknown_image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face_recognition.load_image_file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unknown.jpg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")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biden_encoding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face_recognition.face_encodings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known_image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)[0]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unknown_encoding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face_recognition.face_encodings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unknown_image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)[0]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results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face_recognition.compare_faces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biden_encoding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],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unknown_encoding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3FA23-68F1-B000-7393-20C19EF9995C}"/>
              </a:ext>
            </a:extLst>
          </p:cNvPr>
          <p:cNvSpPr txBox="1"/>
          <p:nvPr/>
        </p:nvSpPr>
        <p:spPr>
          <a:xfrm>
            <a:off x="2917371" y="1944914"/>
            <a:ext cx="650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face_recognition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라이브러리를 사용하여 이미지에서 얼굴을 인식하고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인식된 얼굴들의 특징 벡터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(feature vector)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추출한 후 두 얼굴의 유사도를 비교합니다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1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8EE7-FF7B-6022-1D6E-6D52026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ko-KR" altLang="en-US" dirty="0"/>
              <a:t>장 단점 분석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0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C4F67-05F1-0128-B85A-7F3738AA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-640215"/>
            <a:ext cx="10515600" cy="3597275"/>
          </a:xfrm>
        </p:spPr>
        <p:txBody>
          <a:bodyPr>
            <a:normAutofit fontScale="90000"/>
          </a:bodyPr>
          <a:lstStyle/>
          <a:p>
            <a:br>
              <a:rPr lang="en-US" altLang="ko-KR" sz="2200" dirty="0"/>
            </a:b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사진에서 얼굴 찾을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ko-KR" altLang="en-US" sz="2200" dirty="0"/>
              <a:t>관련 코드 </a:t>
            </a:r>
            <a:br>
              <a:rPr lang="en-US" altLang="ko-KR" sz="2200" dirty="0"/>
            </a:br>
            <a:r>
              <a:rPr lang="en-US" altLang="ko-KR" sz="2200" dirty="0"/>
              <a:t>import </a:t>
            </a:r>
            <a:r>
              <a:rPr lang="en-US" altLang="ko-KR" sz="2200" dirty="0" err="1"/>
              <a:t>face_recognition</a:t>
            </a:r>
            <a:br>
              <a:rPr lang="en-US" altLang="ko-KR" sz="2200" dirty="0"/>
            </a:br>
            <a:r>
              <a:rPr lang="en-US" altLang="ko-KR" sz="2200" dirty="0"/>
              <a:t>image = </a:t>
            </a:r>
            <a:r>
              <a:rPr lang="en-US" altLang="ko-KR" sz="2200" dirty="0" err="1"/>
              <a:t>face_recognition.load_image_file</a:t>
            </a:r>
            <a:r>
              <a:rPr lang="en-US" altLang="ko-KR" sz="2200" dirty="0"/>
              <a:t>("your_file.jpg")</a:t>
            </a:r>
            <a:br>
              <a:rPr lang="en-US" altLang="ko-KR" sz="2200" dirty="0"/>
            </a:br>
            <a:r>
              <a:rPr lang="en-US" altLang="ko-KR" sz="2200" dirty="0" err="1"/>
              <a:t>face_locations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face_recognition.face_locations</a:t>
            </a:r>
            <a:r>
              <a:rPr lang="en-US" altLang="ko-KR" sz="2200" dirty="0"/>
              <a:t>(image)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56244-11A3-4871-BE03-B80803A4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20571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ko-KR" altLang="en-US" sz="3000" dirty="0"/>
              <a:t>장점</a:t>
            </a:r>
            <a:r>
              <a:rPr lang="en-US" altLang="ko-KR" sz="3000" dirty="0"/>
              <a:t>: </a:t>
            </a:r>
          </a:p>
          <a:p>
            <a:pPr marL="0" indent="0" algn="l">
              <a:buNone/>
            </a:pPr>
            <a:r>
              <a:rPr lang="en-US" altLang="ko-KR" sz="3000" dirty="0"/>
              <a:t>1.</a:t>
            </a:r>
            <a:r>
              <a:rPr lang="ko-KR" altLang="en-US" sz="1900" dirty="0"/>
              <a:t>자동화된 얼굴 인식</a:t>
            </a:r>
            <a:r>
              <a:rPr lang="en-US" altLang="ko-KR" sz="1900" dirty="0"/>
              <a:t>: </a:t>
            </a:r>
            <a:r>
              <a:rPr lang="ko-KR" altLang="en-US" sz="1900" dirty="0"/>
              <a:t>코드를 사용하면 대량의 이미지에서 자동으로 얼굴을 인식할 수 있습니다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수작업으로 수백</a:t>
            </a:r>
            <a:r>
              <a:rPr lang="en-US" altLang="ko-KR" sz="1900" dirty="0"/>
              <a:t>, </a:t>
            </a:r>
            <a:r>
              <a:rPr lang="ko-KR" altLang="en-US" sz="1900" dirty="0"/>
              <a:t>수천장의 이미지를 검색하는 것보다 빠르고 효율적입니다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높은 정확성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face_recognition</a:t>
            </a:r>
            <a:r>
              <a:rPr lang="en-US" altLang="ko-KR" sz="1900" dirty="0"/>
              <a:t> </a:t>
            </a:r>
            <a:r>
              <a:rPr lang="ko-KR" altLang="en-US" sz="1900" dirty="0"/>
              <a:t>라이브러리의 얼굴 인식 알고리즘은 정확성이 높습니다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따라서 인식된 얼굴을 기반으로 추가적인 처리나 분석을 수행할 수 있습니다</a:t>
            </a:r>
            <a:r>
              <a:rPr lang="en-US" altLang="ko-KR" sz="3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 algn="l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dirty="0"/>
              <a:t>얼굴 인식 정확도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face_recognition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라이브러리의 얼굴 인식 알고리즘은 다른 사람의 얼굴과 유사한 얼굴이나 </a:t>
            </a:r>
            <a:r>
              <a:rPr lang="ko-KR" altLang="en-US" sz="2000" dirty="0" err="1"/>
              <a:t>모자이크된</a:t>
            </a:r>
            <a:r>
              <a:rPr lang="ko-KR" altLang="en-US" sz="2000" dirty="0"/>
              <a:t> 얼굴 등을 잘못 인식할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때로는 정확한 얼굴 인식을 보장하지 못할 수 있습니다</a:t>
            </a:r>
            <a:r>
              <a:rPr lang="en-US" altLang="ko-KR" sz="20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dirty="0"/>
              <a:t>속도</a:t>
            </a:r>
            <a:r>
              <a:rPr lang="en-US" altLang="ko-KR" sz="2000" dirty="0"/>
              <a:t>: </a:t>
            </a:r>
            <a:r>
              <a:rPr lang="ko-KR" altLang="en-US" sz="2000" dirty="0"/>
              <a:t>얼굴 인식은 컴퓨팅 파워가 많이 필요합니다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대규모 이미지나 다수의 이미지를 처리하는 데 시간이 오래 걸릴 수 있습니다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56244-11A3-4871-BE03-B80803A4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74197"/>
            <a:ext cx="10515600" cy="19480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사진 속 얼굴의 신원 확인하기</a:t>
            </a: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각각의 사진에서 누가 등장하였는지 인식 할 수 있다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1F2328"/>
                </a:solidFill>
                <a:latin typeface="-apple-system"/>
              </a:rPr>
              <a:t>관련코드</a:t>
            </a:r>
            <a:br>
              <a:rPr lang="en-US" altLang="ko-KR" sz="1600" dirty="0">
                <a:solidFill>
                  <a:srgbClr val="1F2328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import </a:t>
            </a:r>
            <a:r>
              <a:rPr lang="en-US" altLang="ko-KR" sz="1600" dirty="0" err="1">
                <a:solidFill>
                  <a:srgbClr val="1F2328"/>
                </a:solidFill>
                <a:latin typeface="-apple-system"/>
              </a:rPr>
              <a:t>face_recognition</a:t>
            </a:r>
            <a:endParaRPr lang="en-US" altLang="ko-KR" sz="1600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image = </a:t>
            </a:r>
            <a:r>
              <a:rPr lang="en-US" altLang="ko-KR" sz="1600" dirty="0" err="1">
                <a:solidFill>
                  <a:srgbClr val="1F2328"/>
                </a:solidFill>
                <a:latin typeface="-apple-system"/>
              </a:rPr>
              <a:t>face_recognition.load_image_file</a:t>
            </a: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("your_file.jpg")</a:t>
            </a:r>
          </a:p>
          <a:p>
            <a:pPr marL="0" indent="0" algn="l">
              <a:buNone/>
            </a:pPr>
            <a:r>
              <a:rPr lang="en-US" altLang="ko-KR" sz="1600" dirty="0" err="1">
                <a:solidFill>
                  <a:srgbClr val="1F2328"/>
                </a:solidFill>
                <a:latin typeface="-apple-system"/>
              </a:rPr>
              <a:t>face_landmarks_list</a:t>
            </a: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 = </a:t>
            </a:r>
            <a:r>
              <a:rPr lang="en-US" altLang="ko-KR" sz="1600" dirty="0" err="1">
                <a:solidFill>
                  <a:srgbClr val="1F2328"/>
                </a:solidFill>
                <a:latin typeface="-apple-system"/>
              </a:rPr>
              <a:t>face_recognition.face_landmarks</a:t>
            </a: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(image)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63822-4DC3-0637-69AE-2F1AE77E4483}"/>
              </a:ext>
            </a:extLst>
          </p:cNvPr>
          <p:cNvSpPr txBox="1"/>
          <p:nvPr/>
        </p:nvSpPr>
        <p:spPr>
          <a:xfrm>
            <a:off x="576943" y="2714171"/>
            <a:ext cx="100765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/>
              <a:t>장점</a:t>
            </a:r>
            <a:r>
              <a:rPr lang="en-US" altLang="ko-KR" sz="2400" dirty="0"/>
              <a:t>:</a:t>
            </a:r>
          </a:p>
          <a:p>
            <a:pPr algn="l"/>
            <a:r>
              <a:rPr lang="en-US" altLang="ko-KR" dirty="0"/>
              <a:t>1.</a:t>
            </a:r>
            <a:r>
              <a:rPr lang="ko-KR" altLang="en-US" dirty="0"/>
              <a:t>정확성</a:t>
            </a:r>
            <a:r>
              <a:rPr lang="en-US" altLang="ko-KR" dirty="0"/>
              <a:t>: </a:t>
            </a:r>
            <a:r>
              <a:rPr lang="en-US" altLang="ko-KR" dirty="0" err="1"/>
              <a:t>face_landmarks</a:t>
            </a:r>
            <a:r>
              <a:rPr lang="en-US" altLang="ko-KR" dirty="0"/>
              <a:t> </a:t>
            </a:r>
            <a:r>
              <a:rPr lang="ko-KR" altLang="en-US" dirty="0"/>
              <a:t>함수는 사진에서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턱 등의 얼굴 특징을 정확하게 인식하고 추출합니다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</a:t>
            </a:r>
            <a:r>
              <a:rPr lang="ko-KR" altLang="en-US" dirty="0"/>
              <a:t>다양한 분석 가능</a:t>
            </a:r>
            <a:r>
              <a:rPr lang="en-US" altLang="ko-KR" dirty="0"/>
              <a:t>: </a:t>
            </a:r>
            <a:r>
              <a:rPr lang="ko-KR" altLang="en-US" dirty="0"/>
              <a:t>얼굴 특징을 추출하면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 등의 위치나 크기</a:t>
            </a:r>
            <a:r>
              <a:rPr lang="en-US" altLang="ko-KR" dirty="0"/>
              <a:t>, </a:t>
            </a:r>
            <a:r>
              <a:rPr lang="ko-KR" altLang="en-US" dirty="0"/>
              <a:t>거리 등을 분석하여 각각의 얼굴에 대한 유용한 정보를 얻을 수 있습니다</a:t>
            </a:r>
            <a:r>
              <a:rPr lang="en-US" altLang="ko-KR" dirty="0"/>
              <a:t>. </a:t>
            </a:r>
            <a:r>
              <a:rPr lang="ko-KR" altLang="en-US" dirty="0"/>
              <a:t>이를 활용하여 얼굴 인식</a:t>
            </a:r>
            <a:r>
              <a:rPr lang="en-US" altLang="ko-KR" dirty="0"/>
              <a:t>, </a:t>
            </a:r>
            <a:r>
              <a:rPr lang="ko-KR" altLang="en-US" dirty="0"/>
              <a:t>감정 인식</a:t>
            </a:r>
            <a:r>
              <a:rPr lang="en-US" altLang="ko-KR" dirty="0"/>
              <a:t>, </a:t>
            </a:r>
            <a:r>
              <a:rPr lang="ko-KR" altLang="en-US" dirty="0"/>
              <a:t>표정 분석 등 다양한 분석을 수행할 수 있습니다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</a:t>
            </a:r>
            <a:r>
              <a:rPr lang="ko-KR" altLang="en-US" dirty="0"/>
              <a:t>다양한 활용</a:t>
            </a:r>
            <a:r>
              <a:rPr lang="en-US" altLang="ko-KR" dirty="0"/>
              <a:t>: </a:t>
            </a:r>
            <a:r>
              <a:rPr lang="ko-KR" altLang="en-US" dirty="0"/>
              <a:t>얼굴 특징을 조작하여 얼굴 필터</a:t>
            </a:r>
            <a:r>
              <a:rPr lang="en-US" altLang="ko-KR" dirty="0"/>
              <a:t>, </a:t>
            </a:r>
            <a:r>
              <a:rPr lang="ko-KR" altLang="en-US" dirty="0"/>
              <a:t>마스크</a:t>
            </a:r>
            <a:r>
              <a:rPr lang="en-US" altLang="ko-KR" dirty="0"/>
              <a:t>, </a:t>
            </a:r>
            <a:r>
              <a:rPr lang="ko-KR" altLang="en-US" dirty="0"/>
              <a:t>변환 등의 다양한 어플리케이션에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46A37-81D3-CC91-4E4A-75991E85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CD73E-CC52-37E1-20E5-E0DEBE3C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1.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속도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: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얼굴 인식과 마찬가지로 </a:t>
            </a:r>
            <a:r>
              <a:rPr lang="en-US" altLang="ko-KR" sz="3000" dirty="0" err="1">
                <a:latin typeface="+mj-lt"/>
                <a:ea typeface="+mj-ea"/>
                <a:cs typeface="+mj-cs"/>
              </a:rPr>
              <a:t>face_landmarks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함수는</a:t>
            </a:r>
            <a:endParaRPr lang="en-US" altLang="ko-KR" sz="30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ko-KR" altLang="en-US" sz="3000" dirty="0">
                <a:latin typeface="+mj-lt"/>
                <a:ea typeface="+mj-ea"/>
                <a:cs typeface="+mj-cs"/>
              </a:rPr>
              <a:t> 컴퓨팅 파워가 많이 필요합니다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대규모 이미지나 다수의</a:t>
            </a:r>
            <a:endParaRPr lang="en-US" altLang="ko-KR" sz="30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ko-KR" altLang="en-US" sz="3000" dirty="0">
                <a:latin typeface="+mj-lt"/>
                <a:ea typeface="+mj-ea"/>
                <a:cs typeface="+mj-cs"/>
              </a:rPr>
              <a:t> 이미지를 처리하는 데 시간이 오래 걸릴 수 있습니다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ko-KR" sz="30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2.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노이즈와 왜곡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: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이미지에서 얼굴 특징을 추출하는 과정에서 이미지의 노이즈나 왜곡 등이 있을 경우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정확한 얼굴 특징 추출을 보장하지 못할 수 있습니다</a:t>
            </a:r>
            <a:r>
              <a:rPr lang="en-US" altLang="ko-KR" sz="3000" dirty="0">
                <a:latin typeface="+mj-lt"/>
                <a:ea typeface="+mj-ea"/>
                <a:cs typeface="+mj-c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4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614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Arial Unicode MS</vt:lpstr>
      <vt:lpstr>Söhne</vt:lpstr>
      <vt:lpstr>맑은 고딕</vt:lpstr>
      <vt:lpstr>Arial</vt:lpstr>
      <vt:lpstr>Office 테마</vt:lpstr>
      <vt:lpstr>얼굴 인식  모델의 단점 찾기</vt:lpstr>
      <vt:lpstr>이 소스코드의 얼굴인식 개요</vt:lpstr>
      <vt:lpstr>PowerPoint 프레젠테이션</vt:lpstr>
      <vt:lpstr>장 단점 분석 </vt:lpstr>
      <vt:lpstr>   사진에서 얼굴 찾을 수 있다.  관련 코드  import face_recognition image = face_recognition.load_image_file("your_file.jpg") face_locations = face_recognition.face_locations(image)  </vt:lpstr>
      <vt:lpstr>PowerPoint 프레젠테이션</vt:lpstr>
      <vt:lpstr>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 인식  모델의 단점 찾기</dc:title>
  <dc:creator>현 석우</dc:creator>
  <cp:lastModifiedBy>현 석우</cp:lastModifiedBy>
  <cp:revision>1</cp:revision>
  <dcterms:created xsi:type="dcterms:W3CDTF">2023-04-02T14:25:01Z</dcterms:created>
  <dcterms:modified xsi:type="dcterms:W3CDTF">2023-04-02T14:54:13Z</dcterms:modified>
</cp:coreProperties>
</file>