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7" r:id="rId1"/>
    <p:sldMasterId id="2147483788" r:id="rId2"/>
    <p:sldMasterId id="2147483789" r:id="rId3"/>
    <p:sldMasterId id="2147483790" r:id="rId4"/>
    <p:sldMasterId id="2147483793" r:id="rId5"/>
  </p:sldMasterIdLst>
  <p:notesMasterIdLst>
    <p:notesMasterId r:id="rId18"/>
  </p:notesMasterIdLst>
  <p:sldIdLst>
    <p:sldId id="256" r:id="rId6"/>
    <p:sldId id="324" r:id="rId7"/>
    <p:sldId id="305" r:id="rId8"/>
    <p:sldId id="320" r:id="rId9"/>
    <p:sldId id="325" r:id="rId10"/>
    <p:sldId id="322" r:id="rId11"/>
    <p:sldId id="323" r:id="rId12"/>
    <p:sldId id="326" r:id="rId13"/>
    <p:sldId id="327" r:id="rId14"/>
    <p:sldId id="321" r:id="rId15"/>
    <p:sldId id="328" r:id="rId16"/>
    <p:sldId id="33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휴먼매직체" panose="0203050400010101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3108" y="-22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8FCD7-538D-49E3-AEB2-3F95F6CF5CD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E3786-E049-4C70-B7B9-DABE60B24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60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22"/>
          <p:cNvSpPr txBox="1">
            <a:spLocks noGrp="1"/>
          </p:cNvSpPr>
          <p:nvPr>
            <p:ph type="pic"/>
          </p:nvPr>
        </p:nvSpPr>
        <p:spPr>
          <a:xfrm>
            <a:off x="0" y="0"/>
            <a:ext cx="12192635" cy="68586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그림 개체 틀 47"/>
          <p:cNvSpPr txBox="1">
            <a:spLocks noGrp="1"/>
          </p:cNvSpPr>
          <p:nvPr>
            <p:ph type="pic" hasCustomPrompt="1"/>
          </p:nvPr>
        </p:nvSpPr>
        <p:spPr>
          <a:xfrm>
            <a:off x="6294755" y="1600200"/>
            <a:ext cx="5898515" cy="3663315"/>
          </a:xfrm>
          <a:prstGeom prst="roundRect">
            <a:avLst>
              <a:gd name="adj" fmla="val 2031"/>
            </a:avLst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Instert Picture</a:t>
            </a:r>
          </a:p>
        </p:txBody>
      </p:sp>
      <p:sp>
        <p:nvSpPr>
          <p:cNvPr id="49" name="텍스트 개체 틀 48"/>
          <p:cNvSpPr txBox="1">
            <a:spLocks noGrp="1"/>
          </p:cNvSpPr>
          <p:nvPr>
            <p:ph type="body"/>
          </p:nvPr>
        </p:nvSpPr>
        <p:spPr>
          <a:xfrm>
            <a:off x="914400" y="2112645"/>
            <a:ext cx="4015740" cy="586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GeosansLight" charset="0"/>
                <a:ea typeface="GeosansLight" charset="0"/>
              </a:rPr>
              <a:t>Click to edit Master text</a:t>
            </a:r>
          </a:p>
        </p:txBody>
      </p:sp>
      <p:sp>
        <p:nvSpPr>
          <p:cNvPr id="50" name="내용 개체 틀 49"/>
          <p:cNvSpPr txBox="1">
            <a:spLocks noGrp="1"/>
          </p:cNvSpPr>
          <p:nvPr>
            <p:ph/>
          </p:nvPr>
        </p:nvSpPr>
        <p:spPr>
          <a:xfrm>
            <a:off x="914400" y="3552825"/>
            <a:ext cx="4857115" cy="11995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Click to edit Master text styles</a:t>
            </a:r>
          </a:p>
        </p:txBody>
      </p:sp>
      <p:sp>
        <p:nvSpPr>
          <p:cNvPr id="51" name="내용 개체 틀 50"/>
          <p:cNvSpPr txBox="1">
            <a:spLocks noGrp="1"/>
          </p:cNvSpPr>
          <p:nvPr>
            <p:ph/>
          </p:nvPr>
        </p:nvSpPr>
        <p:spPr>
          <a:xfrm>
            <a:off x="917575" y="2734945"/>
            <a:ext cx="3410585" cy="3911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Click to edit Master text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/>
          <p:cNvSpPr txBox="1">
            <a:spLocks noGrp="1"/>
          </p:cNvSpPr>
          <p:nvPr>
            <p:ph type="pic" hasCustomPrompt="1"/>
          </p:nvPr>
        </p:nvSpPr>
        <p:spPr>
          <a:xfrm>
            <a:off x="0" y="0"/>
            <a:ext cx="12192635" cy="34296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Insert Image</a:t>
            </a:r>
          </a:p>
        </p:txBody>
      </p:sp>
      <p:sp>
        <p:nvSpPr>
          <p:cNvPr id="22" name="텍스트 개체 틀 21"/>
          <p:cNvSpPr txBox="1">
            <a:spLocks noGrp="1"/>
          </p:cNvSpPr>
          <p:nvPr>
            <p:ph type="body" hasCustomPrompt="1"/>
          </p:nvPr>
        </p:nvSpPr>
        <p:spPr>
          <a:xfrm>
            <a:off x="3709670" y="3837305"/>
            <a:ext cx="4772660" cy="605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GeosansLight" charset="0"/>
                <a:ea typeface="GeosansLight" charset="0"/>
              </a:rPr>
              <a:t>Introduction Tittle</a:t>
            </a:r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 hasCustomPrompt="1"/>
          </p:nvPr>
        </p:nvSpPr>
        <p:spPr>
          <a:xfrm>
            <a:off x="4278630" y="4441825"/>
            <a:ext cx="3605530" cy="4768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Introduction Sub Text</a:t>
            </a:r>
          </a:p>
        </p:txBody>
      </p:sp>
      <p:sp>
        <p:nvSpPr>
          <p:cNvPr id="26" name="텍스트 개체 틀 25"/>
          <p:cNvSpPr txBox="1">
            <a:spLocks noGrp="1"/>
          </p:cNvSpPr>
          <p:nvPr>
            <p:ph type="body" hasCustomPrompt="1"/>
          </p:nvPr>
        </p:nvSpPr>
        <p:spPr>
          <a:xfrm>
            <a:off x="3358515" y="5129530"/>
            <a:ext cx="5476240" cy="10306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Main Text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914400" y="1603375"/>
            <a:ext cx="3286760" cy="2171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4452620" y="1603375"/>
            <a:ext cx="3286760" cy="2171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8" name="그림 개체 틀 7"/>
          <p:cNvSpPr txBox="1">
            <a:spLocks noGrp="1"/>
          </p:cNvSpPr>
          <p:nvPr>
            <p:ph type="pic"/>
          </p:nvPr>
        </p:nvSpPr>
        <p:spPr>
          <a:xfrm>
            <a:off x="7990840" y="1609090"/>
            <a:ext cx="3286760" cy="2171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914400" y="3773805"/>
            <a:ext cx="3286125" cy="239903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4453255" y="3773805"/>
            <a:ext cx="3286125" cy="239903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7992110" y="3773805"/>
            <a:ext cx="3286125" cy="239903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08480" y="4491355"/>
            <a:ext cx="1498600" cy="308610"/>
            <a:chOff x="1808480" y="4491355"/>
            <a:chExt cx="1498600" cy="308610"/>
          </a:xfrm>
        </p:grpSpPr>
        <p:sp>
          <p:nvSpPr>
            <p:cNvPr id="13" name="도형 12"/>
            <p:cNvSpPr>
              <a:spLocks/>
            </p:cNvSpPr>
            <p:nvPr/>
          </p:nvSpPr>
          <p:spPr>
            <a:xfrm>
              <a:off x="1808480" y="4491355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accent6"/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2094865" y="4491355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accent6"/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2381250" y="4491355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accent6"/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2668270" y="4491355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accent6"/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2954655" y="4491355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bg1">
                      <a:lumMod val="65000"/>
                    </a:schemeClr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347335" y="4491355"/>
            <a:ext cx="1498600" cy="308610"/>
            <a:chOff x="5347335" y="4491355"/>
            <a:chExt cx="1498600" cy="308610"/>
          </a:xfrm>
        </p:grpSpPr>
        <p:sp>
          <p:nvSpPr>
            <p:cNvPr id="19" name="도형 18"/>
            <p:cNvSpPr>
              <a:spLocks/>
            </p:cNvSpPr>
            <p:nvPr/>
          </p:nvSpPr>
          <p:spPr>
            <a:xfrm>
              <a:off x="5347335" y="4491355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>
              <a:off x="5633720" y="4491355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>
              <a:off x="5920105" y="4491355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  <p:sp>
          <p:nvSpPr>
            <p:cNvPr id="25" name="도형 24"/>
            <p:cNvSpPr>
              <a:spLocks/>
            </p:cNvSpPr>
            <p:nvPr/>
          </p:nvSpPr>
          <p:spPr>
            <a:xfrm>
              <a:off x="6207125" y="4491355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bg1">
                      <a:lumMod val="75000"/>
                    </a:schemeClr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  <p:sp>
          <p:nvSpPr>
            <p:cNvPr id="27" name="도형 26"/>
            <p:cNvSpPr>
              <a:spLocks/>
            </p:cNvSpPr>
            <p:nvPr/>
          </p:nvSpPr>
          <p:spPr>
            <a:xfrm>
              <a:off x="6493510" y="4491355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bg1">
                      <a:lumMod val="75000"/>
                    </a:schemeClr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895715" y="4485640"/>
            <a:ext cx="1498600" cy="308610"/>
            <a:chOff x="8895715" y="4485640"/>
            <a:chExt cx="1498600" cy="308610"/>
          </a:xfrm>
        </p:grpSpPr>
        <p:sp>
          <p:nvSpPr>
            <p:cNvPr id="29" name="도형 28"/>
            <p:cNvSpPr>
              <a:spLocks/>
            </p:cNvSpPr>
            <p:nvPr/>
          </p:nvSpPr>
          <p:spPr>
            <a:xfrm>
              <a:off x="8895715" y="4485640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accent6"/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9182100" y="4485640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accent6"/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  <p:sp>
          <p:nvSpPr>
            <p:cNvPr id="31" name="도형 30"/>
            <p:cNvSpPr>
              <a:spLocks/>
            </p:cNvSpPr>
            <p:nvPr/>
          </p:nvSpPr>
          <p:spPr>
            <a:xfrm>
              <a:off x="9469120" y="4485640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accent6"/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9755505" y="4485640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accent6"/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  <p:sp>
          <p:nvSpPr>
            <p:cNvPr id="33" name="도형 32"/>
            <p:cNvSpPr>
              <a:spLocks/>
            </p:cNvSpPr>
            <p:nvPr/>
          </p:nvSpPr>
          <p:spPr>
            <a:xfrm>
              <a:off x="10041890" y="4485640"/>
              <a:ext cx="351790" cy="3086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bg1">
                      <a:lumMod val="65000"/>
                    </a:schemeClr>
                  </a:solidFill>
                  <a:latin typeface="FontAwesome" charset="0"/>
                  <a:ea typeface="FontAwesome" charset="0"/>
                </a:rPr>
                <a:t></a:t>
              </a:r>
            </a:p>
          </p:txBody>
        </p:sp>
      </p:grpSp>
      <p:sp>
        <p:nvSpPr>
          <p:cNvPr id="34" name="텍스트 개체 틀 33"/>
          <p:cNvSpPr txBox="1">
            <a:spLocks noGrp="1"/>
          </p:cNvSpPr>
          <p:nvPr>
            <p:ph type="body"/>
          </p:nvPr>
        </p:nvSpPr>
        <p:spPr>
          <a:xfrm>
            <a:off x="2131695" y="3522345"/>
            <a:ext cx="842010" cy="247650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5" name="텍스트 개체 틀 34"/>
          <p:cNvSpPr txBox="1">
            <a:spLocks noGrp="1"/>
          </p:cNvSpPr>
          <p:nvPr>
            <p:ph type="body"/>
          </p:nvPr>
        </p:nvSpPr>
        <p:spPr>
          <a:xfrm>
            <a:off x="5680710" y="3532505"/>
            <a:ext cx="842010" cy="247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6" name="텍스트 개체 틀 35"/>
          <p:cNvSpPr txBox="1">
            <a:spLocks noGrp="1"/>
          </p:cNvSpPr>
          <p:nvPr>
            <p:ph type="body"/>
          </p:nvPr>
        </p:nvSpPr>
        <p:spPr>
          <a:xfrm>
            <a:off x="9213215" y="3519805"/>
            <a:ext cx="842010" cy="247650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7" name="텍스트 개체 틀 36"/>
          <p:cNvSpPr txBox="1">
            <a:spLocks noGrp="1"/>
          </p:cNvSpPr>
          <p:nvPr>
            <p:ph type="body"/>
          </p:nvPr>
        </p:nvSpPr>
        <p:spPr>
          <a:xfrm>
            <a:off x="1272540" y="4047490"/>
            <a:ext cx="2569845" cy="3117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8" name="텍스트 개체 틀 37"/>
          <p:cNvSpPr txBox="1">
            <a:spLocks noGrp="1"/>
          </p:cNvSpPr>
          <p:nvPr>
            <p:ph type="body"/>
          </p:nvPr>
        </p:nvSpPr>
        <p:spPr>
          <a:xfrm>
            <a:off x="1272540" y="4946015"/>
            <a:ext cx="2569845" cy="10433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9" name="텍스트 개체 틀 38"/>
          <p:cNvSpPr txBox="1">
            <a:spLocks noGrp="1"/>
          </p:cNvSpPr>
          <p:nvPr>
            <p:ph type="body"/>
          </p:nvPr>
        </p:nvSpPr>
        <p:spPr>
          <a:xfrm>
            <a:off x="4811395" y="4946015"/>
            <a:ext cx="2569845" cy="10433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0" name="텍스트 개체 틀 39"/>
          <p:cNvSpPr txBox="1">
            <a:spLocks noGrp="1"/>
          </p:cNvSpPr>
          <p:nvPr>
            <p:ph type="body"/>
          </p:nvPr>
        </p:nvSpPr>
        <p:spPr>
          <a:xfrm>
            <a:off x="4810760" y="4047490"/>
            <a:ext cx="2569845" cy="3117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1" name="텍스트 개체 틀 40"/>
          <p:cNvSpPr txBox="1">
            <a:spLocks noGrp="1"/>
          </p:cNvSpPr>
          <p:nvPr>
            <p:ph type="body"/>
          </p:nvPr>
        </p:nvSpPr>
        <p:spPr>
          <a:xfrm>
            <a:off x="8353425" y="4946015"/>
            <a:ext cx="2569845" cy="10433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2" name="텍스트 개체 틀 41"/>
          <p:cNvSpPr txBox="1">
            <a:spLocks noGrp="1"/>
          </p:cNvSpPr>
          <p:nvPr>
            <p:ph type="body"/>
          </p:nvPr>
        </p:nvSpPr>
        <p:spPr>
          <a:xfrm>
            <a:off x="8352790" y="4047490"/>
            <a:ext cx="2569845" cy="3117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3" name="텍스트 개체 틀 42"/>
          <p:cNvSpPr txBox="1">
            <a:spLocks noGrp="1"/>
          </p:cNvSpPr>
          <p:nvPr>
            <p:ph type="body"/>
          </p:nvPr>
        </p:nvSpPr>
        <p:spPr>
          <a:xfrm>
            <a:off x="3168015" y="156845"/>
            <a:ext cx="5856605" cy="619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4" name="텍스트 개체 틀 43"/>
          <p:cNvSpPr txBox="1">
            <a:spLocks noGrp="1"/>
          </p:cNvSpPr>
          <p:nvPr>
            <p:ph type="body" hasCustomPrompt="1"/>
          </p:nvPr>
        </p:nvSpPr>
        <p:spPr>
          <a:xfrm>
            <a:off x="3775710" y="772795"/>
            <a:ext cx="4628515" cy="5626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Add Slogun Text</a:t>
            </a:r>
          </a:p>
        </p:txBody>
      </p:sp>
      <p:sp>
        <p:nvSpPr>
          <p:cNvPr id="45" name="텍스트 개체 틀 44"/>
          <p:cNvSpPr txBox="1">
            <a:spLocks noGrp="1"/>
          </p:cNvSpPr>
          <p:nvPr>
            <p:ph type="body" hasCustomPrompt="1"/>
          </p:nvPr>
        </p:nvSpPr>
        <p:spPr>
          <a:xfrm>
            <a:off x="634365" y="6436360"/>
            <a:ext cx="2395855" cy="3117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Company Name</a:t>
            </a:r>
          </a:p>
        </p:txBody>
      </p:sp>
      <p:sp>
        <p:nvSpPr>
          <p:cNvPr id="46" name="텍스트 개체 틀 45"/>
          <p:cNvSpPr txBox="1">
            <a:spLocks noGrp="1"/>
          </p:cNvSpPr>
          <p:nvPr>
            <p:ph type="body" hasCustomPrompt="1"/>
          </p:nvPr>
        </p:nvSpPr>
        <p:spPr>
          <a:xfrm>
            <a:off x="4898390" y="6436360"/>
            <a:ext cx="2395855" cy="3117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Web Site Name</a:t>
            </a:r>
          </a:p>
        </p:txBody>
      </p:sp>
      <p:sp>
        <p:nvSpPr>
          <p:cNvPr id="47" name="텍스트 개체 틀 46"/>
          <p:cNvSpPr txBox="1">
            <a:spLocks noGrp="1"/>
          </p:cNvSpPr>
          <p:nvPr>
            <p:ph type="body" hasCustomPrompt="1"/>
          </p:nvPr>
        </p:nvSpPr>
        <p:spPr>
          <a:xfrm>
            <a:off x="9162415" y="6436360"/>
            <a:ext cx="2395855" cy="3117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Page Number 00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914400" y="1603375"/>
            <a:ext cx="3286760" cy="2171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4452620" y="1603375"/>
            <a:ext cx="3286760" cy="2171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8" name="그림 개체 틀 7"/>
          <p:cNvSpPr txBox="1">
            <a:spLocks noGrp="1"/>
          </p:cNvSpPr>
          <p:nvPr>
            <p:ph type="pic"/>
          </p:nvPr>
        </p:nvSpPr>
        <p:spPr>
          <a:xfrm>
            <a:off x="7990840" y="1609090"/>
            <a:ext cx="3286760" cy="2171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그림 개체 틀 27"/>
          <p:cNvSpPr txBox="1">
            <a:spLocks noGrp="1"/>
          </p:cNvSpPr>
          <p:nvPr>
            <p:ph type="pic"/>
          </p:nvPr>
        </p:nvSpPr>
        <p:spPr>
          <a:xfrm>
            <a:off x="704215" y="1691005"/>
            <a:ext cx="1829435" cy="18294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917190" y="1691005"/>
            <a:ext cx="1829435" cy="18294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30" name="그림 개체 틀 29"/>
          <p:cNvSpPr txBox="1">
            <a:spLocks noGrp="1"/>
          </p:cNvSpPr>
          <p:nvPr>
            <p:ph type="pic"/>
          </p:nvPr>
        </p:nvSpPr>
        <p:spPr>
          <a:xfrm>
            <a:off x="5156200" y="1675130"/>
            <a:ext cx="1829435" cy="18294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31" name="그림 개체 틀 30"/>
          <p:cNvSpPr txBox="1">
            <a:spLocks noGrp="1"/>
          </p:cNvSpPr>
          <p:nvPr>
            <p:ph type="pic"/>
          </p:nvPr>
        </p:nvSpPr>
        <p:spPr>
          <a:xfrm>
            <a:off x="7393940" y="1682750"/>
            <a:ext cx="1829435" cy="18294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32" name="그림 개체 틀 31"/>
          <p:cNvSpPr txBox="1">
            <a:spLocks noGrp="1"/>
          </p:cNvSpPr>
          <p:nvPr>
            <p:ph type="pic"/>
          </p:nvPr>
        </p:nvSpPr>
        <p:spPr>
          <a:xfrm>
            <a:off x="9631045" y="1691005"/>
            <a:ext cx="1829435" cy="18294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679450" y="1691005"/>
            <a:ext cx="1829435" cy="1829435"/>
          </a:xfrm>
          <a:prstGeom prst="arc">
            <a:avLst>
              <a:gd name="adj1" fmla="val 16200000"/>
              <a:gd name="adj2" fmla="val 10155543"/>
            </a:avLst>
          </a:prstGeom>
          <a:ln w="50800" cap="rnd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2918460" y="1691005"/>
            <a:ext cx="1829435" cy="1829435"/>
          </a:xfrm>
          <a:prstGeom prst="arc">
            <a:avLst>
              <a:gd name="adj1" fmla="val 20082479"/>
              <a:gd name="adj2" fmla="val 6960736"/>
            </a:avLst>
          </a:prstGeom>
          <a:ln w="50800" cap="rnd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5157470" y="1675130"/>
            <a:ext cx="1829435" cy="1829435"/>
          </a:xfrm>
          <a:prstGeom prst="arc">
            <a:avLst>
              <a:gd name="adj1" fmla="val 13544500"/>
              <a:gd name="adj2" fmla="val 6960736"/>
            </a:avLst>
          </a:prstGeom>
          <a:ln w="50800" cap="rnd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7396480" y="1675130"/>
            <a:ext cx="1829435" cy="1829435"/>
          </a:xfrm>
          <a:prstGeom prst="arc">
            <a:avLst>
              <a:gd name="adj1" fmla="val 378990"/>
              <a:gd name="adj2" fmla="val 10257066"/>
            </a:avLst>
          </a:prstGeom>
          <a:ln w="50800" cap="rnd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9635490" y="1691005"/>
            <a:ext cx="1829435" cy="1829435"/>
          </a:xfrm>
          <a:prstGeom prst="arc">
            <a:avLst>
              <a:gd name="adj1" fmla="val 15001860"/>
              <a:gd name="adj2" fmla="val 10257066"/>
            </a:avLst>
          </a:prstGeom>
          <a:ln w="50800" cap="rnd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34" name="텍스트 개체 틀 33"/>
          <p:cNvSpPr txBox="1">
            <a:spLocks noGrp="1"/>
          </p:cNvSpPr>
          <p:nvPr>
            <p:ph type="body" hasCustomPrompt="1"/>
          </p:nvPr>
        </p:nvSpPr>
        <p:spPr>
          <a:xfrm>
            <a:off x="894080" y="3937000"/>
            <a:ext cx="1356360" cy="494664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Enter Name &amp; Job</a:t>
            </a:r>
          </a:p>
        </p:txBody>
      </p:sp>
      <p:sp>
        <p:nvSpPr>
          <p:cNvPr id="38" name="텍스트 개체 틀 37"/>
          <p:cNvSpPr txBox="1">
            <a:spLocks noGrp="1"/>
          </p:cNvSpPr>
          <p:nvPr>
            <p:ph type="body"/>
          </p:nvPr>
        </p:nvSpPr>
        <p:spPr>
          <a:xfrm>
            <a:off x="679450" y="4697730"/>
            <a:ext cx="1786890" cy="1305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9" name="텍스트 개체 틀 38"/>
          <p:cNvSpPr txBox="1">
            <a:spLocks noGrp="1"/>
          </p:cNvSpPr>
          <p:nvPr>
            <p:ph type="body" hasCustomPrompt="1"/>
          </p:nvPr>
        </p:nvSpPr>
        <p:spPr>
          <a:xfrm>
            <a:off x="3132455" y="3937000"/>
            <a:ext cx="1356360" cy="494664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Enter Name &amp; Job</a:t>
            </a:r>
          </a:p>
        </p:txBody>
      </p:sp>
      <p:sp>
        <p:nvSpPr>
          <p:cNvPr id="40" name="텍스트 개체 틀 39"/>
          <p:cNvSpPr txBox="1">
            <a:spLocks noGrp="1"/>
          </p:cNvSpPr>
          <p:nvPr>
            <p:ph type="body"/>
          </p:nvPr>
        </p:nvSpPr>
        <p:spPr>
          <a:xfrm>
            <a:off x="2917190" y="4697730"/>
            <a:ext cx="1786890" cy="1305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1" name="텍스트 개체 틀 40"/>
          <p:cNvSpPr txBox="1">
            <a:spLocks noGrp="1"/>
          </p:cNvSpPr>
          <p:nvPr>
            <p:ph type="body" hasCustomPrompt="1"/>
          </p:nvPr>
        </p:nvSpPr>
        <p:spPr>
          <a:xfrm>
            <a:off x="5370195" y="3937000"/>
            <a:ext cx="1356360" cy="494664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Enter Name &amp; Job</a:t>
            </a:r>
          </a:p>
        </p:txBody>
      </p:sp>
      <p:sp>
        <p:nvSpPr>
          <p:cNvPr id="42" name="텍스트 개체 틀 41"/>
          <p:cNvSpPr txBox="1">
            <a:spLocks noGrp="1"/>
          </p:cNvSpPr>
          <p:nvPr>
            <p:ph type="body"/>
          </p:nvPr>
        </p:nvSpPr>
        <p:spPr>
          <a:xfrm>
            <a:off x="5154930" y="4697730"/>
            <a:ext cx="1786890" cy="1305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3" name="텍스트 개체 틀 42"/>
          <p:cNvSpPr txBox="1">
            <a:spLocks noGrp="1"/>
          </p:cNvSpPr>
          <p:nvPr>
            <p:ph type="body" hasCustomPrompt="1"/>
          </p:nvPr>
        </p:nvSpPr>
        <p:spPr>
          <a:xfrm>
            <a:off x="7823200" y="3937000"/>
            <a:ext cx="1356360" cy="494664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Enter Name &amp; Job</a:t>
            </a:r>
          </a:p>
        </p:txBody>
      </p:sp>
      <p:sp>
        <p:nvSpPr>
          <p:cNvPr id="44" name="텍스트 개체 틀 43"/>
          <p:cNvSpPr txBox="1">
            <a:spLocks noGrp="1"/>
          </p:cNvSpPr>
          <p:nvPr>
            <p:ph type="body"/>
          </p:nvPr>
        </p:nvSpPr>
        <p:spPr>
          <a:xfrm>
            <a:off x="7607935" y="4697730"/>
            <a:ext cx="1786890" cy="1305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5" name="텍스트 개체 틀 44"/>
          <p:cNvSpPr txBox="1">
            <a:spLocks noGrp="1"/>
          </p:cNvSpPr>
          <p:nvPr>
            <p:ph type="body" hasCustomPrompt="1"/>
          </p:nvPr>
        </p:nvSpPr>
        <p:spPr>
          <a:xfrm>
            <a:off x="10060940" y="3937000"/>
            <a:ext cx="1356360" cy="494664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Enter Name &amp; Job</a:t>
            </a:r>
          </a:p>
        </p:txBody>
      </p:sp>
      <p:sp>
        <p:nvSpPr>
          <p:cNvPr id="46" name="텍스트 개체 틀 45"/>
          <p:cNvSpPr txBox="1">
            <a:spLocks noGrp="1"/>
          </p:cNvSpPr>
          <p:nvPr>
            <p:ph type="body"/>
          </p:nvPr>
        </p:nvSpPr>
        <p:spPr>
          <a:xfrm>
            <a:off x="9846310" y="4697730"/>
            <a:ext cx="1786890" cy="1305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7" name="텍스트 개체 틀 46"/>
          <p:cNvSpPr txBox="1">
            <a:spLocks noGrp="1"/>
          </p:cNvSpPr>
          <p:nvPr>
            <p:ph type="body"/>
          </p:nvPr>
        </p:nvSpPr>
        <p:spPr>
          <a:xfrm>
            <a:off x="3168015" y="156845"/>
            <a:ext cx="5856605" cy="619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8" name="텍스트 개체 틀 47"/>
          <p:cNvSpPr txBox="1">
            <a:spLocks noGrp="1"/>
          </p:cNvSpPr>
          <p:nvPr>
            <p:ph type="body" hasCustomPrompt="1"/>
          </p:nvPr>
        </p:nvSpPr>
        <p:spPr>
          <a:xfrm>
            <a:off x="3775710" y="772795"/>
            <a:ext cx="4628515" cy="5626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Add Slogun Text</a:t>
            </a:r>
          </a:p>
        </p:txBody>
      </p:sp>
      <p:sp>
        <p:nvSpPr>
          <p:cNvPr id="49" name="텍스트 개체 틀 48"/>
          <p:cNvSpPr txBox="1">
            <a:spLocks noGrp="1"/>
          </p:cNvSpPr>
          <p:nvPr>
            <p:ph type="body" hasCustomPrompt="1"/>
          </p:nvPr>
        </p:nvSpPr>
        <p:spPr>
          <a:xfrm>
            <a:off x="634365" y="6436360"/>
            <a:ext cx="2395855" cy="3117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Company Name</a:t>
            </a:r>
          </a:p>
        </p:txBody>
      </p:sp>
      <p:sp>
        <p:nvSpPr>
          <p:cNvPr id="50" name="텍스트 개체 틀 49"/>
          <p:cNvSpPr txBox="1">
            <a:spLocks noGrp="1"/>
          </p:cNvSpPr>
          <p:nvPr>
            <p:ph type="body" hasCustomPrompt="1"/>
          </p:nvPr>
        </p:nvSpPr>
        <p:spPr>
          <a:xfrm>
            <a:off x="4898390" y="6436360"/>
            <a:ext cx="2395855" cy="3117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Web Site Name</a:t>
            </a:r>
          </a:p>
        </p:txBody>
      </p:sp>
      <p:sp>
        <p:nvSpPr>
          <p:cNvPr id="51" name="텍스트 개체 틀 50"/>
          <p:cNvSpPr txBox="1">
            <a:spLocks noGrp="1"/>
          </p:cNvSpPr>
          <p:nvPr>
            <p:ph type="body" hasCustomPrompt="1"/>
          </p:nvPr>
        </p:nvSpPr>
        <p:spPr>
          <a:xfrm>
            <a:off x="9162415" y="6436360"/>
            <a:ext cx="2395855" cy="3117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Page Number 00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그림 개체 틀 27"/>
          <p:cNvSpPr txBox="1">
            <a:spLocks noGrp="1"/>
          </p:cNvSpPr>
          <p:nvPr>
            <p:ph type="pic"/>
          </p:nvPr>
        </p:nvSpPr>
        <p:spPr>
          <a:xfrm>
            <a:off x="704215" y="1691005"/>
            <a:ext cx="1829435" cy="18294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917190" y="1691005"/>
            <a:ext cx="1829435" cy="18294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30" name="그림 개체 틀 29"/>
          <p:cNvSpPr txBox="1">
            <a:spLocks noGrp="1"/>
          </p:cNvSpPr>
          <p:nvPr>
            <p:ph type="pic"/>
          </p:nvPr>
        </p:nvSpPr>
        <p:spPr>
          <a:xfrm>
            <a:off x="5156200" y="1675130"/>
            <a:ext cx="1829435" cy="18294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31" name="그림 개체 틀 30"/>
          <p:cNvSpPr txBox="1">
            <a:spLocks noGrp="1"/>
          </p:cNvSpPr>
          <p:nvPr>
            <p:ph type="pic"/>
          </p:nvPr>
        </p:nvSpPr>
        <p:spPr>
          <a:xfrm>
            <a:off x="7393940" y="1682750"/>
            <a:ext cx="1829435" cy="18294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32" name="그림 개체 틀 31"/>
          <p:cNvSpPr txBox="1">
            <a:spLocks noGrp="1"/>
          </p:cNvSpPr>
          <p:nvPr>
            <p:ph type="pic"/>
          </p:nvPr>
        </p:nvSpPr>
        <p:spPr>
          <a:xfrm>
            <a:off x="9631045" y="1691005"/>
            <a:ext cx="1829435" cy="18294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90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2743200" y="914400"/>
            <a:ext cx="3353435" cy="1829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6096000" y="2743200"/>
            <a:ext cx="3353435" cy="1829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2743200" y="4572000"/>
            <a:ext cx="3353435" cy="1829435"/>
          </a:xfrm>
          <a:prstGeom prst="rect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7924800" y="4572000"/>
            <a:ext cx="3353435" cy="1829435"/>
          </a:xfrm>
          <a:prstGeom prst="rect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27" name="그림 개체 틀 26"/>
          <p:cNvSpPr txBox="1">
            <a:spLocks noGrp="1"/>
          </p:cNvSpPr>
          <p:nvPr>
            <p:ph type="pic"/>
          </p:nvPr>
        </p:nvSpPr>
        <p:spPr>
          <a:xfrm>
            <a:off x="914400" y="914400"/>
            <a:ext cx="1829435" cy="1829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8" name="그림 개체 틀 27"/>
          <p:cNvSpPr txBox="1">
            <a:spLocks noGrp="1"/>
          </p:cNvSpPr>
          <p:nvPr>
            <p:ph type="pic"/>
          </p:nvPr>
        </p:nvSpPr>
        <p:spPr>
          <a:xfrm>
            <a:off x="4267200" y="2743200"/>
            <a:ext cx="1829435" cy="1829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914400" y="4572000"/>
            <a:ext cx="1829435" cy="1829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30" name="그림 개체 틀 29"/>
          <p:cNvSpPr txBox="1">
            <a:spLocks noGrp="1"/>
          </p:cNvSpPr>
          <p:nvPr>
            <p:ph type="pic"/>
          </p:nvPr>
        </p:nvSpPr>
        <p:spPr>
          <a:xfrm>
            <a:off x="6096000" y="4572000"/>
            <a:ext cx="1829435" cy="1829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32" name="텍스트 개체 틀 31"/>
          <p:cNvSpPr txBox="1">
            <a:spLocks noGrp="1"/>
          </p:cNvSpPr>
          <p:nvPr>
            <p:ph type="body"/>
          </p:nvPr>
        </p:nvSpPr>
        <p:spPr>
          <a:xfrm>
            <a:off x="2834005" y="4751705"/>
            <a:ext cx="1677035" cy="4622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4" name="텍스트 개체 틀 33"/>
          <p:cNvSpPr txBox="1">
            <a:spLocks noGrp="1"/>
          </p:cNvSpPr>
          <p:nvPr>
            <p:ph type="body"/>
          </p:nvPr>
        </p:nvSpPr>
        <p:spPr>
          <a:xfrm>
            <a:off x="2834005" y="5453380"/>
            <a:ext cx="3172460" cy="7308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5" name="텍스트 개체 틀 34"/>
          <p:cNvSpPr txBox="1">
            <a:spLocks noGrp="1"/>
          </p:cNvSpPr>
          <p:nvPr>
            <p:ph type="body"/>
          </p:nvPr>
        </p:nvSpPr>
        <p:spPr>
          <a:xfrm>
            <a:off x="8014970" y="4740910"/>
            <a:ext cx="1677035" cy="4622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6" name="텍스트 개체 틀 35"/>
          <p:cNvSpPr txBox="1">
            <a:spLocks noGrp="1"/>
          </p:cNvSpPr>
          <p:nvPr>
            <p:ph type="body"/>
          </p:nvPr>
        </p:nvSpPr>
        <p:spPr>
          <a:xfrm>
            <a:off x="8014970" y="5442585"/>
            <a:ext cx="3172460" cy="7308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7" name="텍스트 개체 틀 36"/>
          <p:cNvSpPr txBox="1">
            <a:spLocks noGrp="1"/>
          </p:cNvSpPr>
          <p:nvPr>
            <p:ph type="body"/>
          </p:nvPr>
        </p:nvSpPr>
        <p:spPr>
          <a:xfrm>
            <a:off x="6248400" y="2905760"/>
            <a:ext cx="1677035" cy="4622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8" name="텍스트 개체 틀 37"/>
          <p:cNvSpPr txBox="1">
            <a:spLocks noGrp="1"/>
          </p:cNvSpPr>
          <p:nvPr>
            <p:ph type="body"/>
          </p:nvPr>
        </p:nvSpPr>
        <p:spPr>
          <a:xfrm>
            <a:off x="6248400" y="3607435"/>
            <a:ext cx="3172460" cy="7308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9" name="텍스트 개체 틀 38"/>
          <p:cNvSpPr txBox="1">
            <a:spLocks noGrp="1"/>
          </p:cNvSpPr>
          <p:nvPr>
            <p:ph type="body"/>
          </p:nvPr>
        </p:nvSpPr>
        <p:spPr>
          <a:xfrm>
            <a:off x="2833370" y="1097280"/>
            <a:ext cx="1677035" cy="4622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0" name="텍스트 개체 틀 39"/>
          <p:cNvSpPr txBox="1">
            <a:spLocks noGrp="1"/>
          </p:cNvSpPr>
          <p:nvPr>
            <p:ph type="body"/>
          </p:nvPr>
        </p:nvSpPr>
        <p:spPr>
          <a:xfrm>
            <a:off x="2833370" y="1798955"/>
            <a:ext cx="3172460" cy="7308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2" name="텍스트 개체 틀 41"/>
          <p:cNvSpPr txBox="1">
            <a:spLocks noGrp="1"/>
          </p:cNvSpPr>
          <p:nvPr>
            <p:ph type="body"/>
          </p:nvPr>
        </p:nvSpPr>
        <p:spPr>
          <a:xfrm>
            <a:off x="6527800" y="1325880"/>
            <a:ext cx="4213860" cy="59563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3" name="텍스트 개체 틀 42"/>
          <p:cNvSpPr txBox="1">
            <a:spLocks noGrp="1"/>
          </p:cNvSpPr>
          <p:nvPr>
            <p:ph type="body"/>
          </p:nvPr>
        </p:nvSpPr>
        <p:spPr>
          <a:xfrm>
            <a:off x="6527800" y="1949450"/>
            <a:ext cx="4213860" cy="40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그림 개체 틀 26"/>
          <p:cNvSpPr txBox="1">
            <a:spLocks noGrp="1"/>
          </p:cNvSpPr>
          <p:nvPr>
            <p:ph type="pic"/>
          </p:nvPr>
        </p:nvSpPr>
        <p:spPr>
          <a:xfrm>
            <a:off x="914400" y="914400"/>
            <a:ext cx="1829435" cy="1829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8" name="그림 개체 틀 27"/>
          <p:cNvSpPr txBox="1">
            <a:spLocks noGrp="1"/>
          </p:cNvSpPr>
          <p:nvPr>
            <p:ph type="pic"/>
          </p:nvPr>
        </p:nvSpPr>
        <p:spPr>
          <a:xfrm>
            <a:off x="4267200" y="2743200"/>
            <a:ext cx="1829435" cy="1829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914400" y="4572000"/>
            <a:ext cx="1829435" cy="1829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30" name="그림 개체 틀 29"/>
          <p:cNvSpPr txBox="1">
            <a:spLocks noGrp="1"/>
          </p:cNvSpPr>
          <p:nvPr>
            <p:ph type="pic"/>
          </p:nvPr>
        </p:nvSpPr>
        <p:spPr>
          <a:xfrm>
            <a:off x="6096000" y="4572000"/>
            <a:ext cx="1829435" cy="1829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그림 개체 틀 29"/>
          <p:cNvSpPr txBox="1">
            <a:spLocks noGrp="1"/>
          </p:cNvSpPr>
          <p:nvPr>
            <p:ph type="pic"/>
          </p:nvPr>
        </p:nvSpPr>
        <p:spPr>
          <a:xfrm>
            <a:off x="7016750" y="0"/>
            <a:ext cx="5175885" cy="685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34" name="내용 개체 틀 33"/>
          <p:cNvSpPr txBox="1">
            <a:spLocks noGrp="1"/>
          </p:cNvSpPr>
          <p:nvPr>
            <p:ph/>
          </p:nvPr>
        </p:nvSpPr>
        <p:spPr>
          <a:xfrm>
            <a:off x="777875" y="2816225"/>
            <a:ext cx="2451735" cy="613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5" name="내용 개체 틀 34"/>
          <p:cNvSpPr txBox="1">
            <a:spLocks noGrp="1"/>
          </p:cNvSpPr>
          <p:nvPr>
            <p:ph/>
          </p:nvPr>
        </p:nvSpPr>
        <p:spPr>
          <a:xfrm>
            <a:off x="2338070" y="3454400"/>
            <a:ext cx="891540" cy="2774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1" name="차트 개체 틀 40"/>
          <p:cNvSpPr txBox="1">
            <a:spLocks noGrp="1"/>
          </p:cNvSpPr>
          <p:nvPr>
            <p:ph type="chart"/>
          </p:nvPr>
        </p:nvSpPr>
        <p:spPr>
          <a:xfrm>
            <a:off x="777875" y="4308475"/>
            <a:ext cx="5318760" cy="17043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Arial"/>
              <a:buChar char="•"/>
            </a:pPr>
            <a:endParaRPr dirty="0"/>
          </a:p>
        </p:txBody>
      </p:sp>
      <p:sp>
        <p:nvSpPr>
          <p:cNvPr id="42" name="텍스트 개체 틀 41"/>
          <p:cNvSpPr txBox="1">
            <a:spLocks noGrp="1"/>
          </p:cNvSpPr>
          <p:nvPr>
            <p:ph type="body"/>
          </p:nvPr>
        </p:nvSpPr>
        <p:spPr>
          <a:xfrm>
            <a:off x="614045" y="1061085"/>
            <a:ext cx="5856605" cy="619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3" name="텍스트 개체 틀 42"/>
          <p:cNvSpPr txBox="1">
            <a:spLocks noGrp="1"/>
          </p:cNvSpPr>
          <p:nvPr>
            <p:ph type="body" hasCustomPrompt="1"/>
          </p:nvPr>
        </p:nvSpPr>
        <p:spPr>
          <a:xfrm>
            <a:off x="614045" y="1677035"/>
            <a:ext cx="4628515" cy="5626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Add Slogun Text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0" y="0"/>
            <a:ext cx="12192635" cy="68586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Arial"/>
              <a:buChar char="•"/>
            </a:pPr>
            <a:endParaRPr dirty="0"/>
          </a:p>
        </p:txBody>
      </p:sp>
      <p:sp>
        <p:nvSpPr>
          <p:cNvPr id="8" name="텍스트 개체 틀 7"/>
          <p:cNvSpPr txBox="1">
            <a:spLocks noGrp="1"/>
          </p:cNvSpPr>
          <p:nvPr>
            <p:ph type="body"/>
          </p:nvPr>
        </p:nvSpPr>
        <p:spPr>
          <a:xfrm>
            <a:off x="7011035" y="2513330"/>
            <a:ext cx="4213860" cy="59563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/>
          </p:nvPr>
        </p:nvSpPr>
        <p:spPr>
          <a:xfrm>
            <a:off x="7011035" y="3137535"/>
            <a:ext cx="4213860" cy="1067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/>
          <p:cNvSpPr txBox="1">
            <a:spLocks noGrp="1"/>
          </p:cNvSpPr>
          <p:nvPr>
            <p:ph type="pic"/>
          </p:nvPr>
        </p:nvSpPr>
        <p:spPr>
          <a:xfrm>
            <a:off x="0" y="3429000"/>
            <a:ext cx="6096635" cy="342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18" name="그림 개체 틀 17"/>
          <p:cNvSpPr txBox="1">
            <a:spLocks noGrp="1"/>
          </p:cNvSpPr>
          <p:nvPr>
            <p:ph type="pic"/>
          </p:nvPr>
        </p:nvSpPr>
        <p:spPr>
          <a:xfrm>
            <a:off x="3349625" y="0"/>
            <a:ext cx="4582160" cy="342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0" name="그림 개체 틀 19"/>
          <p:cNvSpPr txBox="1">
            <a:spLocks noGrp="1"/>
          </p:cNvSpPr>
          <p:nvPr>
            <p:ph type="pic"/>
          </p:nvPr>
        </p:nvSpPr>
        <p:spPr>
          <a:xfrm>
            <a:off x="7931150" y="0"/>
            <a:ext cx="4261485" cy="342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4" name="그림 개체 틀 23"/>
          <p:cNvSpPr txBox="1">
            <a:spLocks noGrp="1"/>
          </p:cNvSpPr>
          <p:nvPr>
            <p:ph type="pic"/>
          </p:nvPr>
        </p:nvSpPr>
        <p:spPr>
          <a:xfrm>
            <a:off x="8842375" y="3429000"/>
            <a:ext cx="3350260" cy="342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0" y="0"/>
            <a:ext cx="3349625" cy="34296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096000" y="3429000"/>
            <a:ext cx="2747645" cy="3429635"/>
          </a:xfrm>
          <a:prstGeom prst="rect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26" name="텍스트 개체 틀 25"/>
          <p:cNvSpPr txBox="1">
            <a:spLocks noGrp="1"/>
          </p:cNvSpPr>
          <p:nvPr>
            <p:ph type="body"/>
          </p:nvPr>
        </p:nvSpPr>
        <p:spPr>
          <a:xfrm>
            <a:off x="8850630" y="2206625"/>
            <a:ext cx="2423160" cy="370840"/>
          </a:xfrm>
          <a:prstGeom prst="rect">
            <a:avLst/>
          </a:prstGeom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4319905" y="4340225"/>
            <a:ext cx="3753485" cy="4121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29" name="텍스트 개체 틀 28"/>
          <p:cNvSpPr txBox="1">
            <a:spLocks noGrp="1"/>
          </p:cNvSpPr>
          <p:nvPr>
            <p:ph type="body"/>
          </p:nvPr>
        </p:nvSpPr>
        <p:spPr>
          <a:xfrm>
            <a:off x="6273165" y="5221605"/>
            <a:ext cx="2226310" cy="12795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696075" y="4775200"/>
            <a:ext cx="1379855" cy="3105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2" name="텍스트 개체 틀 31"/>
          <p:cNvSpPr txBox="1">
            <a:spLocks noGrp="1"/>
          </p:cNvSpPr>
          <p:nvPr>
            <p:ph type="body"/>
          </p:nvPr>
        </p:nvSpPr>
        <p:spPr>
          <a:xfrm>
            <a:off x="568325" y="894080"/>
            <a:ext cx="2038985" cy="3149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3" name="텍스트 개체 틀 32"/>
          <p:cNvSpPr txBox="1">
            <a:spLocks noGrp="1"/>
          </p:cNvSpPr>
          <p:nvPr>
            <p:ph type="body"/>
          </p:nvPr>
        </p:nvSpPr>
        <p:spPr>
          <a:xfrm>
            <a:off x="568325" y="1228725"/>
            <a:ext cx="2637790" cy="4248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4" name="텍스트 개체 틀 33"/>
          <p:cNvSpPr txBox="1">
            <a:spLocks noGrp="1"/>
          </p:cNvSpPr>
          <p:nvPr>
            <p:ph type="body"/>
          </p:nvPr>
        </p:nvSpPr>
        <p:spPr>
          <a:xfrm>
            <a:off x="568325" y="1936750"/>
            <a:ext cx="2226310" cy="12795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/>
          <p:cNvSpPr txBox="1">
            <a:spLocks noGrp="1"/>
          </p:cNvSpPr>
          <p:nvPr>
            <p:ph type="pic"/>
          </p:nvPr>
        </p:nvSpPr>
        <p:spPr>
          <a:xfrm>
            <a:off x="0" y="3429000"/>
            <a:ext cx="6096635" cy="342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18" name="그림 개체 틀 17"/>
          <p:cNvSpPr txBox="1">
            <a:spLocks noGrp="1"/>
          </p:cNvSpPr>
          <p:nvPr>
            <p:ph type="pic"/>
          </p:nvPr>
        </p:nvSpPr>
        <p:spPr>
          <a:xfrm>
            <a:off x="3349625" y="0"/>
            <a:ext cx="4582160" cy="342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0" name="그림 개체 틀 19"/>
          <p:cNvSpPr txBox="1">
            <a:spLocks noGrp="1"/>
          </p:cNvSpPr>
          <p:nvPr>
            <p:ph type="pic"/>
          </p:nvPr>
        </p:nvSpPr>
        <p:spPr>
          <a:xfrm>
            <a:off x="7931150" y="0"/>
            <a:ext cx="4261485" cy="342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4" name="그림 개체 틀 23"/>
          <p:cNvSpPr txBox="1">
            <a:spLocks noGrp="1"/>
          </p:cNvSpPr>
          <p:nvPr>
            <p:ph type="pic"/>
          </p:nvPr>
        </p:nvSpPr>
        <p:spPr>
          <a:xfrm>
            <a:off x="8842375" y="3429000"/>
            <a:ext cx="3350260" cy="342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도형 20"/>
          <p:cNvSpPr>
            <a:spLocks/>
          </p:cNvSpPr>
          <p:nvPr/>
        </p:nvSpPr>
        <p:spPr>
          <a:xfrm>
            <a:off x="934720" y="4904105"/>
            <a:ext cx="955040" cy="955040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bg1"/>
                </a:solidFill>
                <a:latin typeface="FontAwesome" charset="0"/>
                <a:ea typeface="FontAwesome" charset="0"/>
              </a:rPr>
              <a:t></a:t>
            </a:r>
            <a:endParaRPr lang="ko-KR" altLang="en-US" sz="2800" b="0" strike="noStrike" cap="none" dirty="0">
              <a:solidFill>
                <a:schemeClr val="bg1"/>
              </a:solidFill>
              <a:latin typeface="FontAwesome" charset="0"/>
              <a:ea typeface="FontAwesome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1649730" y="4904105"/>
            <a:ext cx="240030" cy="240030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25" name="그림 개체 틀 24"/>
          <p:cNvSpPr txBox="1">
            <a:spLocks noGrp="1"/>
          </p:cNvSpPr>
          <p:nvPr>
            <p:ph type="pic"/>
          </p:nvPr>
        </p:nvSpPr>
        <p:spPr>
          <a:xfrm>
            <a:off x="914400" y="1621155"/>
            <a:ext cx="2435860" cy="1818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6" name="그림 개체 틀 25"/>
          <p:cNvSpPr txBox="1">
            <a:spLocks noGrp="1"/>
          </p:cNvSpPr>
          <p:nvPr>
            <p:ph type="pic"/>
          </p:nvPr>
        </p:nvSpPr>
        <p:spPr>
          <a:xfrm>
            <a:off x="3561715" y="1621155"/>
            <a:ext cx="2435860" cy="1818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7" name="그림 개체 틀 26"/>
          <p:cNvSpPr txBox="1">
            <a:spLocks noGrp="1"/>
          </p:cNvSpPr>
          <p:nvPr>
            <p:ph type="pic"/>
          </p:nvPr>
        </p:nvSpPr>
        <p:spPr>
          <a:xfrm>
            <a:off x="6209030" y="1621155"/>
            <a:ext cx="2435860" cy="1818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8" name="그림 개체 틀 27"/>
          <p:cNvSpPr txBox="1">
            <a:spLocks noGrp="1"/>
          </p:cNvSpPr>
          <p:nvPr>
            <p:ph type="pic"/>
          </p:nvPr>
        </p:nvSpPr>
        <p:spPr>
          <a:xfrm>
            <a:off x="8856345" y="1620520"/>
            <a:ext cx="2435860" cy="1818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914400" y="3608070"/>
            <a:ext cx="2275840" cy="7181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3526790" y="3604895"/>
            <a:ext cx="2275840" cy="7181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2" name="텍스트 개체 틀 31"/>
          <p:cNvSpPr txBox="1">
            <a:spLocks noGrp="1"/>
          </p:cNvSpPr>
          <p:nvPr>
            <p:ph type="body"/>
          </p:nvPr>
        </p:nvSpPr>
        <p:spPr>
          <a:xfrm>
            <a:off x="6208395" y="3608070"/>
            <a:ext cx="2275840" cy="7181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3" name="텍스트 개체 틀 32"/>
          <p:cNvSpPr txBox="1">
            <a:spLocks noGrp="1"/>
          </p:cNvSpPr>
          <p:nvPr>
            <p:ph type="body"/>
          </p:nvPr>
        </p:nvSpPr>
        <p:spPr>
          <a:xfrm>
            <a:off x="8856345" y="3608070"/>
            <a:ext cx="2275840" cy="7181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4" name="텍스트 개체 틀 33"/>
          <p:cNvSpPr txBox="1">
            <a:spLocks noGrp="1"/>
          </p:cNvSpPr>
          <p:nvPr>
            <p:ph type="body"/>
          </p:nvPr>
        </p:nvSpPr>
        <p:spPr>
          <a:xfrm>
            <a:off x="2026285" y="5024120"/>
            <a:ext cx="9105265" cy="7181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5" name="텍스트 개체 틀 34"/>
          <p:cNvSpPr txBox="1">
            <a:spLocks noGrp="1"/>
          </p:cNvSpPr>
          <p:nvPr>
            <p:ph type="body"/>
          </p:nvPr>
        </p:nvSpPr>
        <p:spPr>
          <a:xfrm>
            <a:off x="3168015" y="156845"/>
            <a:ext cx="5856605" cy="619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6" name="텍스트 개체 틀 35"/>
          <p:cNvSpPr txBox="1">
            <a:spLocks noGrp="1"/>
          </p:cNvSpPr>
          <p:nvPr>
            <p:ph type="body" hasCustomPrompt="1"/>
          </p:nvPr>
        </p:nvSpPr>
        <p:spPr>
          <a:xfrm>
            <a:off x="3775710" y="772795"/>
            <a:ext cx="4628515" cy="5626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Add Slogun Text</a:t>
            </a:r>
          </a:p>
        </p:txBody>
      </p:sp>
      <p:sp>
        <p:nvSpPr>
          <p:cNvPr id="37" name="텍스트 개체 틀 36"/>
          <p:cNvSpPr txBox="1">
            <a:spLocks noGrp="1"/>
          </p:cNvSpPr>
          <p:nvPr>
            <p:ph type="body" hasCustomPrompt="1"/>
          </p:nvPr>
        </p:nvSpPr>
        <p:spPr>
          <a:xfrm>
            <a:off x="634365" y="6436360"/>
            <a:ext cx="2395855" cy="3117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Company Name</a:t>
            </a:r>
          </a:p>
        </p:txBody>
      </p:sp>
      <p:sp>
        <p:nvSpPr>
          <p:cNvPr id="38" name="텍스트 개체 틀 37"/>
          <p:cNvSpPr txBox="1">
            <a:spLocks noGrp="1"/>
          </p:cNvSpPr>
          <p:nvPr>
            <p:ph type="body" hasCustomPrompt="1"/>
          </p:nvPr>
        </p:nvSpPr>
        <p:spPr>
          <a:xfrm>
            <a:off x="4898390" y="6436360"/>
            <a:ext cx="2395855" cy="3117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Web Site Name</a:t>
            </a:r>
          </a:p>
        </p:txBody>
      </p:sp>
      <p:sp>
        <p:nvSpPr>
          <p:cNvPr id="39" name="텍스트 개체 틀 38"/>
          <p:cNvSpPr txBox="1">
            <a:spLocks noGrp="1"/>
          </p:cNvSpPr>
          <p:nvPr>
            <p:ph type="body" hasCustomPrompt="1"/>
          </p:nvPr>
        </p:nvSpPr>
        <p:spPr>
          <a:xfrm>
            <a:off x="9162415" y="6436360"/>
            <a:ext cx="2395855" cy="3117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Page Number 00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그림 개체 틀 24"/>
          <p:cNvSpPr txBox="1">
            <a:spLocks noGrp="1"/>
          </p:cNvSpPr>
          <p:nvPr>
            <p:ph type="pic"/>
          </p:nvPr>
        </p:nvSpPr>
        <p:spPr>
          <a:xfrm>
            <a:off x="914400" y="1621155"/>
            <a:ext cx="2435860" cy="1818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6" name="그림 개체 틀 25"/>
          <p:cNvSpPr txBox="1">
            <a:spLocks noGrp="1"/>
          </p:cNvSpPr>
          <p:nvPr>
            <p:ph type="pic"/>
          </p:nvPr>
        </p:nvSpPr>
        <p:spPr>
          <a:xfrm>
            <a:off x="3561715" y="1621155"/>
            <a:ext cx="2435860" cy="1818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7" name="그림 개체 틀 26"/>
          <p:cNvSpPr txBox="1">
            <a:spLocks noGrp="1"/>
          </p:cNvSpPr>
          <p:nvPr>
            <p:ph type="pic"/>
          </p:nvPr>
        </p:nvSpPr>
        <p:spPr>
          <a:xfrm>
            <a:off x="6209030" y="1621155"/>
            <a:ext cx="2435860" cy="1818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8" name="그림 개체 틀 27"/>
          <p:cNvSpPr txBox="1">
            <a:spLocks noGrp="1"/>
          </p:cNvSpPr>
          <p:nvPr>
            <p:ph type="pic"/>
          </p:nvPr>
        </p:nvSpPr>
        <p:spPr>
          <a:xfrm>
            <a:off x="8856345" y="1620520"/>
            <a:ext cx="2435860" cy="1818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/>
          <p:cNvSpPr txBox="1">
            <a:spLocks noGrp="1"/>
          </p:cNvSpPr>
          <p:nvPr>
            <p:ph type="pic"/>
          </p:nvPr>
        </p:nvSpPr>
        <p:spPr>
          <a:xfrm>
            <a:off x="1831975" y="914400"/>
            <a:ext cx="4264660" cy="2515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1" name="그림 개체 틀 20"/>
          <p:cNvSpPr txBox="1">
            <a:spLocks noGrp="1"/>
          </p:cNvSpPr>
          <p:nvPr>
            <p:ph type="pic"/>
          </p:nvPr>
        </p:nvSpPr>
        <p:spPr>
          <a:xfrm>
            <a:off x="6096000" y="3429000"/>
            <a:ext cx="4264660" cy="2515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5096510" y="1986915"/>
            <a:ext cx="1000125" cy="370205"/>
          </a:xfrm>
          <a:prstGeom prst="rect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6096000" y="4501515"/>
            <a:ext cx="1438275" cy="3702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 hasCustomPrompt="1"/>
          </p:nvPr>
        </p:nvSpPr>
        <p:spPr>
          <a:xfrm>
            <a:off x="5096510" y="1981200"/>
            <a:ext cx="4142740" cy="3663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RECENT PROJECT TITTLE</a:t>
            </a:r>
          </a:p>
        </p:txBody>
      </p:sp>
      <p:sp>
        <p:nvSpPr>
          <p:cNvPr id="25" name="텍스트 개체 틀 24"/>
          <p:cNvSpPr txBox="1">
            <a:spLocks noGrp="1"/>
          </p:cNvSpPr>
          <p:nvPr>
            <p:ph type="body"/>
          </p:nvPr>
        </p:nvSpPr>
        <p:spPr>
          <a:xfrm>
            <a:off x="6180455" y="2538730"/>
            <a:ext cx="3059430" cy="7086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26" name="텍스트 개체 틀 25"/>
          <p:cNvSpPr txBox="1">
            <a:spLocks noGrp="1"/>
          </p:cNvSpPr>
          <p:nvPr>
            <p:ph type="body" hasCustomPrompt="1"/>
          </p:nvPr>
        </p:nvSpPr>
        <p:spPr>
          <a:xfrm>
            <a:off x="3386455" y="4495800"/>
            <a:ext cx="4142740" cy="3663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</a:rPr>
              <a:t>RECENT PROJECT TITTLE</a:t>
            </a: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2950845" y="5069205"/>
            <a:ext cx="3059430" cy="7086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/>
          <p:cNvSpPr txBox="1">
            <a:spLocks noGrp="1"/>
          </p:cNvSpPr>
          <p:nvPr>
            <p:ph type="pic"/>
          </p:nvPr>
        </p:nvSpPr>
        <p:spPr>
          <a:xfrm>
            <a:off x="1831975" y="914400"/>
            <a:ext cx="4264660" cy="2515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21" name="그림 개체 틀 20"/>
          <p:cNvSpPr txBox="1">
            <a:spLocks noGrp="1"/>
          </p:cNvSpPr>
          <p:nvPr>
            <p:ph type="pic"/>
          </p:nvPr>
        </p:nvSpPr>
        <p:spPr>
          <a:xfrm>
            <a:off x="6096000" y="3429000"/>
            <a:ext cx="4264660" cy="2515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59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/>
          </p:cNvSpPr>
          <p:nvPr/>
        </p:nvSpPr>
        <p:spPr>
          <a:xfrm>
            <a:off x="3804920" y="0"/>
            <a:ext cx="4583430" cy="68586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>
            <a:off x="6096000" y="4506595"/>
            <a:ext cx="635" cy="862330"/>
          </a:xfrm>
          <a:prstGeom prst="line">
            <a:avLst/>
          </a:prstGeom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도형 23"/>
          <p:cNvSpPr>
            <a:spLocks/>
          </p:cNvSpPr>
          <p:nvPr/>
        </p:nvSpPr>
        <p:spPr>
          <a:xfrm>
            <a:off x="5828030" y="5699760"/>
            <a:ext cx="589280" cy="58547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accent6"/>
                </a:solidFill>
                <a:latin typeface="FontAwesome" charset="0"/>
                <a:ea typeface="FontAwesome" charset="0"/>
              </a:rPr>
              <a:t></a:t>
            </a:r>
            <a:endParaRPr lang="ko-KR" altLang="en-US" sz="3200" b="0" strike="noStrike" cap="none" dirty="0">
              <a:solidFill>
                <a:schemeClr val="accent6"/>
              </a:solidFill>
              <a:latin typeface="FontAwesome" charset="0"/>
              <a:ea typeface="FontAwesome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362450" y="2322830"/>
            <a:ext cx="3574415" cy="16719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4362450" y="1012190"/>
            <a:ext cx="3574415" cy="585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29" name="텍스트 개체 틀 28"/>
          <p:cNvSpPr txBox="1">
            <a:spLocks noGrp="1"/>
          </p:cNvSpPr>
          <p:nvPr>
            <p:ph type="body"/>
          </p:nvPr>
        </p:nvSpPr>
        <p:spPr>
          <a:xfrm>
            <a:off x="4362450" y="1620520"/>
            <a:ext cx="3574415" cy="371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4362450" y="4506595"/>
            <a:ext cx="1734185" cy="119380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33" name="텍스트 개체 틀 32"/>
          <p:cNvSpPr txBox="1">
            <a:spLocks noGrp="1"/>
          </p:cNvSpPr>
          <p:nvPr>
            <p:ph type="body"/>
          </p:nvPr>
        </p:nvSpPr>
        <p:spPr>
          <a:xfrm>
            <a:off x="6202045" y="4506595"/>
            <a:ext cx="1734185" cy="119380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도형 19"/>
          <p:cNvCxnSpPr/>
          <p:nvPr/>
        </p:nvCxnSpPr>
        <p:spPr>
          <a:xfrm>
            <a:off x="6096000" y="4506595"/>
            <a:ext cx="635" cy="862330"/>
          </a:xfrm>
          <a:prstGeom prst="line">
            <a:avLst/>
          </a:prstGeom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도형 10"/>
          <p:cNvSpPr>
            <a:spLocks/>
          </p:cNvSpPr>
          <p:nvPr/>
        </p:nvSpPr>
        <p:spPr>
          <a:xfrm>
            <a:off x="3804920" y="0"/>
            <a:ext cx="4583430" cy="436562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body" hasCustomPrompt="1"/>
          </p:nvPr>
        </p:nvSpPr>
        <p:spPr>
          <a:xfrm>
            <a:off x="5483860" y="436880"/>
            <a:ext cx="1226185" cy="247650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Open Sans" charset="0"/>
                <a:ea typeface="Open Sans" charset="0"/>
              </a:rPr>
              <a:t>BRAND NAME</a:t>
            </a:r>
          </a:p>
        </p:txBody>
      </p:sp>
      <p:sp>
        <p:nvSpPr>
          <p:cNvPr id="8" name="텍스트 개체 틀 7"/>
          <p:cNvSpPr txBox="1">
            <a:spLocks noGrp="1"/>
          </p:cNvSpPr>
          <p:nvPr>
            <p:ph type="body"/>
          </p:nvPr>
        </p:nvSpPr>
        <p:spPr>
          <a:xfrm>
            <a:off x="4492625" y="825500"/>
            <a:ext cx="3207385" cy="5670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10" name="차트 개체 틀 9"/>
          <p:cNvSpPr txBox="1">
            <a:spLocks noGrp="1"/>
          </p:cNvSpPr>
          <p:nvPr>
            <p:ph type="chart"/>
          </p:nvPr>
        </p:nvSpPr>
        <p:spPr>
          <a:xfrm>
            <a:off x="4492625" y="1913255"/>
            <a:ext cx="3207385" cy="20389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Arial"/>
              <a:buChar char="•"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914400" y="1600200"/>
            <a:ext cx="3201035" cy="2156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9" name="그림 개체 틀 8"/>
          <p:cNvSpPr txBox="1">
            <a:spLocks noGrp="1"/>
          </p:cNvSpPr>
          <p:nvPr>
            <p:ph type="pic"/>
          </p:nvPr>
        </p:nvSpPr>
        <p:spPr>
          <a:xfrm>
            <a:off x="4495800" y="1600200"/>
            <a:ext cx="3201035" cy="2156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  <p:sp>
        <p:nvSpPr>
          <p:cNvPr id="11" name="그림 개체 틀 10"/>
          <p:cNvSpPr txBox="1">
            <a:spLocks noGrp="1"/>
          </p:cNvSpPr>
          <p:nvPr>
            <p:ph type="pic"/>
          </p:nvPr>
        </p:nvSpPr>
        <p:spPr>
          <a:xfrm>
            <a:off x="8077200" y="1600200"/>
            <a:ext cx="3201035" cy="2156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Click to edit Master title style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Click to edit Master text styles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Second level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Third level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Fourth level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Fifth level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800" b="0" strike="noStrike" cap="none" dirty="0" smtClean="0">
                <a:latin typeface="Calibri" charset="0"/>
                <a:ea typeface="Calibri" charset="0"/>
              </a:rPr>
              <a:t>1/20/2020</a:t>
            </a:fld>
            <a:endParaRPr lang="en-US" altLang="ko-KR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latin typeface="Calibri" charset="0"/>
                <a:ea typeface="Calibri" charset="0"/>
              </a:rPr>
              <a:t>‹#›</a:t>
            </a:fld>
            <a:endParaRPr lang="en-US" altLang="ko-KR" sz="1800" b="0" strike="noStrike" cap="none" dirty="0">
              <a:latin typeface="Calibri" charset="0"/>
              <a:ea typeface="Calibri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808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701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08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86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514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9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160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294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592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582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400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471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922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3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5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5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D3B0-77F2-4427-BF3D-411CD0789ED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9C1-933C-4B44-BAAF-A8BD1AC4F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5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D3B0-77F2-4427-BF3D-411CD0789ED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A9C1-933C-4B44-BAAF-A8BD1AC4F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2020-01-20</a:t>
            </a:fld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D3B0-77F2-4427-BF3D-411CD0789E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A9C1-933C-4B44-BAAF-A8BD1AC4FF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2.xml"/><Relationship Id="rId4" Type="http://schemas.openxmlformats.org/officeDocument/2006/relationships/hyperlink" Target="https://www.kaggle.com/atulanandjha/lfwpeop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65648" y="2571115"/>
            <a:ext cx="6927466" cy="9931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3454863" y="2713742"/>
            <a:ext cx="5212132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gradFill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Python DeepLearning</a:t>
            </a:r>
            <a:endParaRPr lang="ko-KR" altLang="en-US" sz="4000" b="0" strike="noStrike" cap="none" dirty="0">
              <a:gradFill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53130" y="3594735"/>
            <a:ext cx="3809365" cy="90805"/>
          </a:xfrm>
          <a:prstGeom prst="rect">
            <a:avLst/>
          </a:prstGeom>
          <a:solidFill>
            <a:srgbClr val="F8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29170" y="3594735"/>
            <a:ext cx="1390015" cy="882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3892550" y="3829685"/>
            <a:ext cx="4406900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>
                <a:gradFill rotWithShape="1">
                  <a:gsLst>
                    <a:gs pos="0">
                      <a:schemeClr val="bg2">
                        <a:lumMod val="10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5400000" scaled="1"/>
                </a:gradFill>
                <a:latin typeface="+mn-ea"/>
              </a:rPr>
              <a:t>컴퓨터공학과 전현우 </a:t>
            </a:r>
            <a:endParaRPr lang="en-US" altLang="ko-KR" dirty="0">
              <a:gradFill rotWithShape="1">
                <a:gsLst>
                  <a:gs pos="0">
                    <a:schemeClr val="bg2">
                      <a:lumMod val="10000"/>
                    </a:schemeClr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709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5BCD75-02EA-4F5B-94E9-32E0EC71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0" y="1914545"/>
            <a:ext cx="5257800" cy="417383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3E12D38-CDC7-418F-A661-560ED762AF49}"/>
              </a:ext>
            </a:extLst>
          </p:cNvPr>
          <p:cNvGrpSpPr/>
          <p:nvPr/>
        </p:nvGrpSpPr>
        <p:grpSpPr>
          <a:xfrm>
            <a:off x="161290" y="67347"/>
            <a:ext cx="4167177" cy="1200329"/>
            <a:chOff x="161290" y="93980"/>
            <a:chExt cx="4167177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58F368-DFBB-4C59-91A2-500E36F1CEB1}"/>
                </a:ext>
              </a:extLst>
            </p:cNvPr>
            <p:cNvSpPr txBox="1">
              <a:spLocks/>
            </p:cNvSpPr>
            <p:nvPr/>
          </p:nvSpPr>
          <p:spPr>
            <a:xfrm>
              <a:off x="161290" y="93980"/>
              <a:ext cx="673582" cy="12003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7200" spc="-150" dirty="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6</a:t>
              </a:r>
              <a:endParaRPr lang="ko-KR" altLang="en-US" sz="72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4714E9-CEC8-412D-B7A4-5792E1A3BC26}"/>
                </a:ext>
              </a:extLst>
            </p:cNvPr>
            <p:cNvSpPr txBox="1">
              <a:spLocks/>
            </p:cNvSpPr>
            <p:nvPr/>
          </p:nvSpPr>
          <p:spPr>
            <a:xfrm>
              <a:off x="498080" y="784638"/>
              <a:ext cx="3830387" cy="4001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200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  8. </a:t>
              </a:r>
              <a:r>
                <a:rPr lang="ko-KR" altLang="en-US" sz="200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얼굴 비교</a:t>
              </a:r>
              <a:endParaRPr lang="ko-KR" altLang="en-US" sz="20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DDFDD03-9FDD-483E-A80E-B764F42CFCE6}"/>
                </a:ext>
              </a:extLst>
            </p:cNvPr>
            <p:cNvCxnSpPr/>
            <p:nvPr/>
          </p:nvCxnSpPr>
          <p:spPr>
            <a:xfrm>
              <a:off x="285750" y="1212850"/>
              <a:ext cx="3907427" cy="635"/>
            </a:xfrm>
            <a:prstGeom prst="line">
              <a:avLst/>
            </a:prstGeom>
            <a:ln w="19050" cap="flat" cmpd="sng">
              <a:solidFill>
                <a:srgbClr val="F8C1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8B88221-092F-47CD-978D-701B50ED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59" y="3199887"/>
            <a:ext cx="5257800" cy="109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3E12D38-CDC7-418F-A661-560ED762AF49}"/>
              </a:ext>
            </a:extLst>
          </p:cNvPr>
          <p:cNvGrpSpPr/>
          <p:nvPr/>
        </p:nvGrpSpPr>
        <p:grpSpPr>
          <a:xfrm>
            <a:off x="161290" y="93980"/>
            <a:ext cx="4295206" cy="1200329"/>
            <a:chOff x="161290" y="93980"/>
            <a:chExt cx="4295206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58F368-DFBB-4C59-91A2-500E36F1CEB1}"/>
                </a:ext>
              </a:extLst>
            </p:cNvPr>
            <p:cNvSpPr txBox="1">
              <a:spLocks/>
            </p:cNvSpPr>
            <p:nvPr/>
          </p:nvSpPr>
          <p:spPr>
            <a:xfrm>
              <a:off x="161290" y="93980"/>
              <a:ext cx="673582" cy="12003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7200" spc="-150" dirty="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6</a:t>
              </a:r>
              <a:endParaRPr lang="ko-KR" altLang="en-US" sz="72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4714E9-CEC8-412D-B7A4-5792E1A3BC26}"/>
                </a:ext>
              </a:extLst>
            </p:cNvPr>
            <p:cNvSpPr txBox="1">
              <a:spLocks/>
            </p:cNvSpPr>
            <p:nvPr/>
          </p:nvSpPr>
          <p:spPr>
            <a:xfrm>
              <a:off x="626109" y="769620"/>
              <a:ext cx="3830387" cy="4001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200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 9. Who_is_it</a:t>
              </a:r>
              <a:endParaRPr lang="ko-KR" altLang="en-US" sz="20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DDFDD03-9FDD-483E-A80E-B764F42CFCE6}"/>
                </a:ext>
              </a:extLst>
            </p:cNvPr>
            <p:cNvCxnSpPr/>
            <p:nvPr/>
          </p:nvCxnSpPr>
          <p:spPr>
            <a:xfrm>
              <a:off x="285750" y="1212850"/>
              <a:ext cx="3907427" cy="635"/>
            </a:xfrm>
            <a:prstGeom prst="line">
              <a:avLst/>
            </a:prstGeom>
            <a:ln w="19050" cap="flat" cmpd="sng">
              <a:solidFill>
                <a:srgbClr val="F8C1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62C5BD8-69A1-4D77-891B-09A058771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21" y="3003947"/>
            <a:ext cx="4693944" cy="3134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742AE6-63BD-42F7-8037-6535817F8F82}"/>
              </a:ext>
            </a:extLst>
          </p:cNvPr>
          <p:cNvSpPr txBox="1"/>
          <p:nvPr/>
        </p:nvSpPr>
        <p:spPr>
          <a:xfrm>
            <a:off x="6436121" y="363880"/>
            <a:ext cx="5080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Optimizer “Adam”</a:t>
            </a:r>
          </a:p>
          <a:p>
            <a:r>
              <a:rPr lang="en-US" altLang="ko-KR"/>
              <a:t>Loss = triplet_loss</a:t>
            </a:r>
          </a:p>
          <a:p>
            <a:r>
              <a:rPr lang="en-US" altLang="ko-KR"/>
              <a:t>Metrics= “accuracy”</a:t>
            </a:r>
          </a:p>
          <a:p>
            <a:r>
              <a:rPr lang="en-US" altLang="ko-KR"/>
              <a:t>Epochs = 25</a:t>
            </a:r>
          </a:p>
          <a:p>
            <a:r>
              <a:rPr lang="en-US" altLang="ko-KR"/>
              <a:t>Batch_size = 64</a:t>
            </a:r>
          </a:p>
          <a:p>
            <a:r>
              <a:rPr lang="en-US" altLang="ko-KR"/>
              <a:t>Validation_set = 0.3</a:t>
            </a:r>
          </a:p>
          <a:p>
            <a:endParaRPr lang="en-US" altLang="ko-KR"/>
          </a:p>
          <a:p>
            <a:r>
              <a:rPr lang="en-US" altLang="ko-KR"/>
              <a:t>Test acc = 30%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3C322E-5808-4895-821C-B15AC5B90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55" y="2649451"/>
            <a:ext cx="6210300" cy="3019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54DAF1-29C4-4946-9A40-B3E84F32C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46" y="996307"/>
            <a:ext cx="4693944" cy="3607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EA15DA-494A-45C4-B571-FB1B9E482214}"/>
              </a:ext>
            </a:extLst>
          </p:cNvPr>
          <p:cNvSpPr txBox="1"/>
          <p:nvPr/>
        </p:nvSpPr>
        <p:spPr>
          <a:xfrm>
            <a:off x="8886548" y="266330"/>
            <a:ext cx="337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*Argumentation </a:t>
            </a:r>
            <a:r>
              <a:rPr lang="ko-KR" altLang="en-US">
                <a:solidFill>
                  <a:srgbClr val="FF0000"/>
                </a:solidFill>
              </a:rPr>
              <a:t>문제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>
                <a:solidFill>
                  <a:srgbClr val="FF0000"/>
                </a:solidFill>
              </a:rPr>
              <a:t>- rotation, brightness_range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5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3E12D38-CDC7-418F-A661-560ED762AF49}"/>
              </a:ext>
            </a:extLst>
          </p:cNvPr>
          <p:cNvGrpSpPr/>
          <p:nvPr/>
        </p:nvGrpSpPr>
        <p:grpSpPr>
          <a:xfrm>
            <a:off x="161290" y="67347"/>
            <a:ext cx="4295206" cy="1200329"/>
            <a:chOff x="161290" y="93980"/>
            <a:chExt cx="4295206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58F368-DFBB-4C59-91A2-500E36F1CEB1}"/>
                </a:ext>
              </a:extLst>
            </p:cNvPr>
            <p:cNvSpPr txBox="1">
              <a:spLocks/>
            </p:cNvSpPr>
            <p:nvPr/>
          </p:nvSpPr>
          <p:spPr>
            <a:xfrm>
              <a:off x="161290" y="93980"/>
              <a:ext cx="673582" cy="12003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7200" spc="-150" dirty="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6</a:t>
              </a:r>
              <a:endParaRPr lang="ko-KR" altLang="en-US" sz="72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4714E9-CEC8-412D-B7A4-5792E1A3BC26}"/>
                </a:ext>
              </a:extLst>
            </p:cNvPr>
            <p:cNvSpPr txBox="1">
              <a:spLocks/>
            </p:cNvSpPr>
            <p:nvPr/>
          </p:nvSpPr>
          <p:spPr>
            <a:xfrm>
              <a:off x="626109" y="769620"/>
              <a:ext cx="3830387" cy="4001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200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 10. </a:t>
              </a:r>
              <a:r>
                <a:rPr lang="ko-KR" altLang="en-US" sz="200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오픈 데이터셋 </a:t>
              </a:r>
              <a:r>
                <a:rPr lang="en-US" altLang="ko-KR" sz="200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kaggle</a:t>
              </a:r>
              <a:endParaRPr lang="ko-KR" altLang="en-US" sz="20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DDFDD03-9FDD-483E-A80E-B764F42CFCE6}"/>
                </a:ext>
              </a:extLst>
            </p:cNvPr>
            <p:cNvCxnSpPr/>
            <p:nvPr/>
          </p:nvCxnSpPr>
          <p:spPr>
            <a:xfrm>
              <a:off x="285750" y="1212850"/>
              <a:ext cx="3907427" cy="635"/>
            </a:xfrm>
            <a:prstGeom prst="line">
              <a:avLst/>
            </a:prstGeom>
            <a:ln w="19050" cap="flat" cmpd="sng">
              <a:solidFill>
                <a:srgbClr val="F8C1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C54DAF1-29C4-4946-9A40-B3E84F32C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614" y="996308"/>
            <a:ext cx="2414076" cy="1855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EA15DA-494A-45C4-B571-FB1B9E482214}"/>
              </a:ext>
            </a:extLst>
          </p:cNvPr>
          <p:cNvSpPr txBox="1"/>
          <p:nvPr/>
        </p:nvSpPr>
        <p:spPr>
          <a:xfrm>
            <a:off x="8886548" y="266330"/>
            <a:ext cx="337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*Argumentation </a:t>
            </a:r>
            <a:r>
              <a:rPr lang="ko-KR" altLang="en-US">
                <a:solidFill>
                  <a:srgbClr val="FF0000"/>
                </a:solidFill>
              </a:rPr>
              <a:t>문제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>
                <a:solidFill>
                  <a:srgbClr val="FF0000"/>
                </a:solidFill>
              </a:rPr>
              <a:t>- rotation, brightness_range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A28C15-2927-47AB-A880-614B6EF42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" y="1889365"/>
            <a:ext cx="7057748" cy="3430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8CD2F0-6010-4406-9702-CE2F9093B476}"/>
              </a:ext>
            </a:extLst>
          </p:cNvPr>
          <p:cNvSpPr txBox="1"/>
          <p:nvPr/>
        </p:nvSpPr>
        <p:spPr>
          <a:xfrm>
            <a:off x="7519386" y="3089429"/>
            <a:ext cx="3293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13000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1680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Viola-Jones face detector</a:t>
            </a:r>
          </a:p>
          <a:p>
            <a:endParaRPr lang="en-US" altLang="ko-KR"/>
          </a:p>
          <a:p>
            <a:r>
              <a:rPr lang="en-US" altLang="ko-KR">
                <a:hlinkClick r:id="rId4"/>
              </a:rPr>
              <a:t>https://www.kaggle.com/atulanandjha/lfwpeople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7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61290" y="67347"/>
            <a:ext cx="4295206" cy="1200329"/>
            <a:chOff x="161290" y="93980"/>
            <a:chExt cx="4295206" cy="1200329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61290" y="93980"/>
              <a:ext cx="673582" cy="12003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7200" spc="-150" dirty="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6</a:t>
              </a:r>
              <a:endParaRPr lang="ko-KR" altLang="en-US" sz="72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626109" y="769620"/>
              <a:ext cx="3830387" cy="4001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eaLnBrk="0"/>
              <a:endParaRPr lang="ko-KR" altLang="en-US" sz="20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5750" y="1212850"/>
              <a:ext cx="3907427" cy="635"/>
            </a:xfrm>
            <a:prstGeom prst="line">
              <a:avLst/>
            </a:prstGeom>
            <a:ln w="19050" cap="flat" cmpd="sng">
              <a:solidFill>
                <a:srgbClr val="F8C1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44170" y="6105525"/>
            <a:ext cx="11013440" cy="461010"/>
            <a:chOff x="344170" y="6105525"/>
            <a:chExt cx="11013440" cy="461010"/>
          </a:xfrm>
          <a:noFill/>
        </p:grpSpPr>
      </p:grpSp>
      <p:grpSp>
        <p:nvGrpSpPr>
          <p:cNvPr id="39" name="그룹 38"/>
          <p:cNvGrpSpPr/>
          <p:nvPr/>
        </p:nvGrpSpPr>
        <p:grpSpPr>
          <a:xfrm>
            <a:off x="975995" y="3283585"/>
            <a:ext cx="11081385" cy="829945"/>
            <a:chOff x="975995" y="3283585"/>
            <a:chExt cx="11081385" cy="829945"/>
          </a:xfrm>
          <a:noFill/>
        </p:grpSpPr>
      </p:grpSp>
      <p:grpSp>
        <p:nvGrpSpPr>
          <p:cNvPr id="41" name="그룹 40"/>
          <p:cNvGrpSpPr/>
          <p:nvPr/>
        </p:nvGrpSpPr>
        <p:grpSpPr>
          <a:xfrm>
            <a:off x="976630" y="2669540"/>
            <a:ext cx="8324215" cy="461010"/>
            <a:chOff x="976630" y="2669540"/>
            <a:chExt cx="8324215" cy="461010"/>
          </a:xfrm>
          <a:noFill/>
        </p:grpSpPr>
      </p:grpSp>
      <p:grpSp>
        <p:nvGrpSpPr>
          <p:cNvPr id="43" name="그룹 42"/>
          <p:cNvGrpSpPr/>
          <p:nvPr/>
        </p:nvGrpSpPr>
        <p:grpSpPr>
          <a:xfrm>
            <a:off x="976630" y="3893820"/>
            <a:ext cx="8324215" cy="461010"/>
            <a:chOff x="976630" y="3893820"/>
            <a:chExt cx="8324215" cy="461010"/>
          </a:xfrm>
          <a:noFill/>
        </p:grpSpPr>
      </p:grpSp>
      <p:grpSp>
        <p:nvGrpSpPr>
          <p:cNvPr id="45" name="그룹 44"/>
          <p:cNvGrpSpPr/>
          <p:nvPr/>
        </p:nvGrpSpPr>
        <p:grpSpPr>
          <a:xfrm>
            <a:off x="1003300" y="4549140"/>
            <a:ext cx="8324215" cy="461010"/>
            <a:chOff x="1003300" y="4549140"/>
            <a:chExt cx="8324215" cy="461010"/>
          </a:xfrm>
          <a:noFill/>
        </p:grpSpPr>
      </p:grpSp>
      <p:sp>
        <p:nvSpPr>
          <p:cNvPr id="54" name="텍스트 상자 53"/>
          <p:cNvSpPr txBox="1">
            <a:spLocks/>
          </p:cNvSpPr>
          <p:nvPr/>
        </p:nvSpPr>
        <p:spPr>
          <a:xfrm>
            <a:off x="11509375" y="6429375"/>
            <a:ext cx="10007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C2BD69-E396-4366-BA47-CF1A70227D0C}"/>
              </a:ext>
            </a:extLst>
          </p:cNvPr>
          <p:cNvSpPr/>
          <p:nvPr/>
        </p:nvSpPr>
        <p:spPr>
          <a:xfrm>
            <a:off x="285750" y="15842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+mn-ea"/>
              </a:rPr>
              <a:t> Labeling</a:t>
            </a:r>
            <a:endParaRPr lang="en-US" altLang="ko-KR" b="1" dirty="0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6DB871-B6D5-4A0F-AEB5-EA921001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" y="1914545"/>
            <a:ext cx="5325110" cy="46894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49CEB78-C4BB-4D96-A755-74D57CD2B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78" y="1787609"/>
            <a:ext cx="4979931" cy="47874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A7B90D-1603-4130-9C63-E8FE4A87D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435" y="1294309"/>
            <a:ext cx="3533775" cy="33147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E60696-FCA6-4BC0-B2F1-119E556F3ED6}"/>
              </a:ext>
            </a:extLst>
          </p:cNvPr>
          <p:cNvSpPr/>
          <p:nvPr/>
        </p:nvSpPr>
        <p:spPr>
          <a:xfrm>
            <a:off x="6723541" y="15842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+mn-ea"/>
              </a:rPr>
              <a:t> Test</a:t>
            </a:r>
            <a:endParaRPr lang="en-US" altLang="ko-KR" b="1" dirty="0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38D75B-FCA0-4B76-BE94-6A1602E247CD}"/>
              </a:ext>
            </a:extLst>
          </p:cNvPr>
          <p:cNvSpPr txBox="1">
            <a:spLocks/>
          </p:cNvSpPr>
          <p:nvPr/>
        </p:nvSpPr>
        <p:spPr>
          <a:xfrm>
            <a:off x="730491" y="769620"/>
            <a:ext cx="3830387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200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rPr>
              <a:t>0.  Labeling</a:t>
            </a:r>
            <a:endParaRPr lang="ko-KR" altLang="en-US" sz="2000" dirty="0">
              <a:gradFill rotWithShape="1">
                <a:gsLst>
                  <a:gs pos="0">
                    <a:srgbClr val="E7E6E6">
                      <a:lumMod val="10000"/>
                    </a:srgbClr>
                  </a:gs>
                  <a:gs pos="100000">
                    <a:srgbClr val="E7E6E6">
                      <a:lumMod val="10000"/>
                    </a:srgbClr>
                  </a:gs>
                </a:gsLst>
                <a:lin ang="540000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73859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61290" y="93980"/>
            <a:ext cx="4295206" cy="1200329"/>
            <a:chOff x="161290" y="93980"/>
            <a:chExt cx="4295206" cy="1200329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61290" y="93980"/>
              <a:ext cx="673582" cy="12003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7200" spc="-150" dirty="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6</a:t>
              </a:r>
              <a:endParaRPr lang="ko-KR" altLang="en-US" sz="72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626109" y="769620"/>
              <a:ext cx="3830387" cy="4001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200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1. Tensroflow </a:t>
              </a:r>
              <a:endParaRPr lang="ko-KR" altLang="en-US" sz="20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5750" y="1212850"/>
              <a:ext cx="3907427" cy="635"/>
            </a:xfrm>
            <a:prstGeom prst="line">
              <a:avLst/>
            </a:prstGeom>
            <a:ln w="19050" cap="flat" cmpd="sng">
              <a:solidFill>
                <a:srgbClr val="F8C1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44170" y="6105525"/>
            <a:ext cx="11013440" cy="461010"/>
            <a:chOff x="344170" y="6105525"/>
            <a:chExt cx="11013440" cy="461010"/>
          </a:xfrm>
          <a:noFill/>
        </p:grpSpPr>
      </p:grpSp>
      <p:grpSp>
        <p:nvGrpSpPr>
          <p:cNvPr id="39" name="그룹 38"/>
          <p:cNvGrpSpPr/>
          <p:nvPr/>
        </p:nvGrpSpPr>
        <p:grpSpPr>
          <a:xfrm>
            <a:off x="975995" y="3283585"/>
            <a:ext cx="11081385" cy="829945"/>
            <a:chOff x="975995" y="3283585"/>
            <a:chExt cx="11081385" cy="829945"/>
          </a:xfrm>
          <a:noFill/>
        </p:grpSpPr>
      </p:grpSp>
      <p:grpSp>
        <p:nvGrpSpPr>
          <p:cNvPr id="41" name="그룹 40"/>
          <p:cNvGrpSpPr/>
          <p:nvPr/>
        </p:nvGrpSpPr>
        <p:grpSpPr>
          <a:xfrm>
            <a:off x="976630" y="2669540"/>
            <a:ext cx="8324215" cy="461010"/>
            <a:chOff x="976630" y="2669540"/>
            <a:chExt cx="8324215" cy="461010"/>
          </a:xfrm>
          <a:noFill/>
        </p:grpSpPr>
      </p:grpSp>
      <p:grpSp>
        <p:nvGrpSpPr>
          <p:cNvPr id="43" name="그룹 42"/>
          <p:cNvGrpSpPr/>
          <p:nvPr/>
        </p:nvGrpSpPr>
        <p:grpSpPr>
          <a:xfrm>
            <a:off x="976630" y="3893820"/>
            <a:ext cx="8324215" cy="461010"/>
            <a:chOff x="976630" y="3893820"/>
            <a:chExt cx="8324215" cy="461010"/>
          </a:xfrm>
          <a:noFill/>
        </p:grpSpPr>
      </p:grpSp>
      <p:grpSp>
        <p:nvGrpSpPr>
          <p:cNvPr id="45" name="그룹 44"/>
          <p:cNvGrpSpPr/>
          <p:nvPr/>
        </p:nvGrpSpPr>
        <p:grpSpPr>
          <a:xfrm>
            <a:off x="1003300" y="4549140"/>
            <a:ext cx="8324215" cy="461010"/>
            <a:chOff x="1003300" y="4549140"/>
            <a:chExt cx="8324215" cy="461010"/>
          </a:xfrm>
          <a:noFill/>
        </p:grpSpPr>
      </p:grpSp>
      <p:sp>
        <p:nvSpPr>
          <p:cNvPr id="54" name="텍스트 상자 53"/>
          <p:cNvSpPr txBox="1">
            <a:spLocks/>
          </p:cNvSpPr>
          <p:nvPr/>
        </p:nvSpPr>
        <p:spPr>
          <a:xfrm>
            <a:off x="11509375" y="6429375"/>
            <a:ext cx="10007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7815" y="726759"/>
            <a:ext cx="44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C2BD69-E396-4366-BA47-CF1A70227D0C}"/>
              </a:ext>
            </a:extLst>
          </p:cNvPr>
          <p:cNvSpPr/>
          <p:nvPr/>
        </p:nvSpPr>
        <p:spPr>
          <a:xfrm>
            <a:off x="285750" y="15842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+mn-ea"/>
              </a:rPr>
              <a:t> Model</a:t>
            </a:r>
            <a:endParaRPr lang="en-US" altLang="ko-KR" b="1" dirty="0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1B642E-A119-4874-995B-AB552FC7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4" y="2103162"/>
            <a:ext cx="4901168" cy="442082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7F9903-E3D4-44B9-8441-B38F1EDDBC6D}"/>
              </a:ext>
            </a:extLst>
          </p:cNvPr>
          <p:cNvSpPr/>
          <p:nvPr/>
        </p:nvSpPr>
        <p:spPr>
          <a:xfrm>
            <a:off x="5587199" y="1641497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+mn-ea"/>
              </a:rPr>
              <a:t>Trainset = 300</a:t>
            </a:r>
            <a:r>
              <a:rPr lang="ko-KR" altLang="en-US" b="1">
                <a:latin typeface="+mn-ea"/>
              </a:rPr>
              <a:t>장</a:t>
            </a:r>
            <a:endParaRPr lang="en-US" altLang="ko-KR" b="1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Testset = 30</a:t>
            </a:r>
            <a:r>
              <a:rPr lang="ko-KR" altLang="en-US" b="1">
                <a:latin typeface="+mn-ea"/>
              </a:rPr>
              <a:t>장</a:t>
            </a:r>
            <a:r>
              <a:rPr lang="en-US" altLang="ko-KR" b="1">
                <a:latin typeface="+mn-ea"/>
              </a:rPr>
              <a:t> </a:t>
            </a: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Optimizer : Adam</a:t>
            </a: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 Cost :  tf.reduce_mean(tf.nn.softmax_cross_entropy_with_logits(logits = Z3, labels = Y))</a:t>
            </a: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Initializer : He Initializer</a:t>
            </a:r>
          </a:p>
          <a:p>
            <a:r>
              <a:rPr lang="en-US" altLang="ko-KR" b="1">
                <a:latin typeface="+mn-ea"/>
              </a:rPr>
              <a:t>tf.contrib.layers.variance_scaling_initializer (seed = 0)</a:t>
            </a: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Minibatch size = 128</a:t>
            </a:r>
          </a:p>
          <a:p>
            <a:r>
              <a:rPr lang="en-US" altLang="ko-KR" b="1">
                <a:latin typeface="+mn-ea"/>
              </a:rPr>
              <a:t>Learning_rate = 0.01</a:t>
            </a:r>
          </a:p>
          <a:p>
            <a:r>
              <a:rPr lang="en-US" altLang="ko-KR" b="1">
                <a:latin typeface="+mn-ea"/>
              </a:rPr>
              <a:t>Num_epoch = 15</a:t>
            </a:r>
          </a:p>
          <a:p>
            <a:endParaRPr lang="en-US" altLang="ko-KR" b="1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26964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61290" y="93980"/>
            <a:ext cx="4295206" cy="1200329"/>
            <a:chOff x="161290" y="93980"/>
            <a:chExt cx="4295206" cy="1200329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61290" y="93980"/>
              <a:ext cx="673582" cy="12003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7200" spc="-150" dirty="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6</a:t>
              </a:r>
              <a:endParaRPr lang="ko-KR" altLang="en-US" sz="72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626109" y="769620"/>
              <a:ext cx="3830387" cy="4001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200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2. Keras Model</a:t>
              </a:r>
              <a:endParaRPr lang="ko-KR" altLang="en-US" sz="20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5750" y="1212850"/>
              <a:ext cx="3907427" cy="635"/>
            </a:xfrm>
            <a:prstGeom prst="line">
              <a:avLst/>
            </a:prstGeom>
            <a:ln w="19050" cap="flat" cmpd="sng">
              <a:solidFill>
                <a:srgbClr val="F8C1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44170" y="6105525"/>
            <a:ext cx="11013440" cy="461010"/>
            <a:chOff x="344170" y="6105525"/>
            <a:chExt cx="11013440" cy="461010"/>
          </a:xfrm>
          <a:noFill/>
        </p:grpSpPr>
      </p:grpSp>
      <p:grpSp>
        <p:nvGrpSpPr>
          <p:cNvPr id="39" name="그룹 38"/>
          <p:cNvGrpSpPr/>
          <p:nvPr/>
        </p:nvGrpSpPr>
        <p:grpSpPr>
          <a:xfrm>
            <a:off x="975995" y="3283585"/>
            <a:ext cx="11081385" cy="829945"/>
            <a:chOff x="975995" y="3283585"/>
            <a:chExt cx="11081385" cy="829945"/>
          </a:xfrm>
          <a:noFill/>
        </p:grpSpPr>
      </p:grpSp>
      <p:grpSp>
        <p:nvGrpSpPr>
          <p:cNvPr id="41" name="그룹 40"/>
          <p:cNvGrpSpPr/>
          <p:nvPr/>
        </p:nvGrpSpPr>
        <p:grpSpPr>
          <a:xfrm>
            <a:off x="976630" y="2669540"/>
            <a:ext cx="8324215" cy="461010"/>
            <a:chOff x="976630" y="2669540"/>
            <a:chExt cx="8324215" cy="461010"/>
          </a:xfrm>
          <a:noFill/>
        </p:grpSpPr>
      </p:grpSp>
      <p:grpSp>
        <p:nvGrpSpPr>
          <p:cNvPr id="43" name="그룹 42"/>
          <p:cNvGrpSpPr/>
          <p:nvPr/>
        </p:nvGrpSpPr>
        <p:grpSpPr>
          <a:xfrm>
            <a:off x="976630" y="3893820"/>
            <a:ext cx="8324215" cy="461010"/>
            <a:chOff x="976630" y="3893820"/>
            <a:chExt cx="8324215" cy="461010"/>
          </a:xfrm>
          <a:noFill/>
        </p:grpSpPr>
      </p:grpSp>
      <p:grpSp>
        <p:nvGrpSpPr>
          <p:cNvPr id="45" name="그룹 44"/>
          <p:cNvGrpSpPr/>
          <p:nvPr/>
        </p:nvGrpSpPr>
        <p:grpSpPr>
          <a:xfrm>
            <a:off x="1003300" y="4549140"/>
            <a:ext cx="8324215" cy="461010"/>
            <a:chOff x="1003300" y="4549140"/>
            <a:chExt cx="8324215" cy="461010"/>
          </a:xfrm>
          <a:noFill/>
        </p:grpSpPr>
      </p:grpSp>
      <p:sp>
        <p:nvSpPr>
          <p:cNvPr id="54" name="텍스트 상자 53"/>
          <p:cNvSpPr txBox="1">
            <a:spLocks/>
          </p:cNvSpPr>
          <p:nvPr/>
        </p:nvSpPr>
        <p:spPr>
          <a:xfrm>
            <a:off x="11509375" y="6429375"/>
            <a:ext cx="10007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7815" y="726759"/>
            <a:ext cx="44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C2BD69-E396-4366-BA47-CF1A70227D0C}"/>
              </a:ext>
            </a:extLst>
          </p:cNvPr>
          <p:cNvSpPr/>
          <p:nvPr/>
        </p:nvSpPr>
        <p:spPr>
          <a:xfrm>
            <a:off x="285750" y="15842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+mn-ea"/>
              </a:rPr>
              <a:t> Model</a:t>
            </a:r>
            <a:endParaRPr lang="en-US" altLang="ko-KR" b="1" dirty="0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7F9903-E3D4-44B9-8441-B38F1EDDBC6D}"/>
              </a:ext>
            </a:extLst>
          </p:cNvPr>
          <p:cNvSpPr/>
          <p:nvPr/>
        </p:nvSpPr>
        <p:spPr>
          <a:xfrm>
            <a:off x="5587199" y="1641497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+mn-ea"/>
              </a:rPr>
              <a:t>Trainset = 3000</a:t>
            </a:r>
            <a:r>
              <a:rPr lang="ko-KR" altLang="en-US" b="1">
                <a:latin typeface="+mn-ea"/>
              </a:rPr>
              <a:t>장</a:t>
            </a:r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Testset = 30</a:t>
            </a:r>
            <a:r>
              <a:rPr lang="ko-KR" altLang="en-US" b="1">
                <a:latin typeface="+mn-ea"/>
              </a:rPr>
              <a:t>장</a:t>
            </a:r>
            <a:r>
              <a:rPr lang="en-US" altLang="ko-KR" b="1">
                <a:latin typeface="+mn-ea"/>
              </a:rPr>
              <a:t> </a:t>
            </a: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방법 </a:t>
            </a:r>
            <a:r>
              <a:rPr lang="en-US" altLang="ko-KR" b="1">
                <a:latin typeface="+mn-ea"/>
              </a:rPr>
              <a:t>-</a:t>
            </a:r>
          </a:p>
          <a:p>
            <a:r>
              <a:rPr lang="en-US" altLang="ko-KR" b="1">
                <a:latin typeface="+mn-ea"/>
              </a:rPr>
              <a:t>Optimizer : Adam</a:t>
            </a:r>
          </a:p>
          <a:p>
            <a:r>
              <a:rPr lang="en-US" altLang="ko-KR" b="1">
                <a:latin typeface="+mn-ea"/>
              </a:rPr>
              <a:t> Cost :  tf.reduce_mean(tf.nn.softmax_cross_entropy_with_logits(logits = Z3, labels = Y))</a:t>
            </a: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Initializer : Xavier Initializer</a:t>
            </a: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-Hyper Parameter-</a:t>
            </a: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Minibatch size = 64</a:t>
            </a:r>
          </a:p>
          <a:p>
            <a:r>
              <a:rPr lang="en-US" altLang="ko-KR" b="1">
                <a:latin typeface="+mn-ea"/>
              </a:rPr>
              <a:t>Learning_rate = 0.1</a:t>
            </a:r>
          </a:p>
          <a:p>
            <a:r>
              <a:rPr lang="en-US" altLang="ko-KR" b="1">
                <a:latin typeface="+mn-ea"/>
              </a:rPr>
              <a:t>Num_epoch = 25</a:t>
            </a:r>
          </a:p>
          <a:p>
            <a:endParaRPr lang="en-US" altLang="ko-KR" b="1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7CAF43-E627-42BF-BA4E-EE22009F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69949"/>
            <a:ext cx="4864766" cy="442834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62E1B51F-C805-4213-B7C1-5E8E53D5F9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26" y="1584249"/>
            <a:ext cx="6708374" cy="45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31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61290" y="93980"/>
            <a:ext cx="4295206" cy="1200329"/>
            <a:chOff x="161290" y="93980"/>
            <a:chExt cx="4295206" cy="1200329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61290" y="93980"/>
              <a:ext cx="673582" cy="12003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7200" spc="-150" dirty="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6</a:t>
              </a:r>
              <a:endParaRPr lang="ko-KR" altLang="en-US" sz="72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626109" y="769620"/>
              <a:ext cx="3830387" cy="4001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200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3. Summary</a:t>
              </a:r>
              <a:endParaRPr lang="ko-KR" altLang="en-US" sz="20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5750" y="1212850"/>
              <a:ext cx="3907427" cy="635"/>
            </a:xfrm>
            <a:prstGeom prst="line">
              <a:avLst/>
            </a:prstGeom>
            <a:ln w="19050" cap="flat" cmpd="sng">
              <a:solidFill>
                <a:srgbClr val="F8C1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44170" y="6105525"/>
            <a:ext cx="11013440" cy="461010"/>
            <a:chOff x="344170" y="6105525"/>
            <a:chExt cx="11013440" cy="461010"/>
          </a:xfrm>
          <a:noFill/>
        </p:grpSpPr>
      </p:grpSp>
      <p:grpSp>
        <p:nvGrpSpPr>
          <p:cNvPr id="39" name="그룹 38"/>
          <p:cNvGrpSpPr/>
          <p:nvPr/>
        </p:nvGrpSpPr>
        <p:grpSpPr>
          <a:xfrm>
            <a:off x="975995" y="3283585"/>
            <a:ext cx="11081385" cy="829945"/>
            <a:chOff x="975995" y="3283585"/>
            <a:chExt cx="11081385" cy="829945"/>
          </a:xfrm>
          <a:noFill/>
        </p:grpSpPr>
      </p:grpSp>
      <p:grpSp>
        <p:nvGrpSpPr>
          <p:cNvPr id="41" name="그룹 40"/>
          <p:cNvGrpSpPr/>
          <p:nvPr/>
        </p:nvGrpSpPr>
        <p:grpSpPr>
          <a:xfrm>
            <a:off x="976630" y="2669540"/>
            <a:ext cx="8324215" cy="461010"/>
            <a:chOff x="976630" y="2669540"/>
            <a:chExt cx="8324215" cy="461010"/>
          </a:xfrm>
          <a:noFill/>
        </p:grpSpPr>
      </p:grpSp>
      <p:grpSp>
        <p:nvGrpSpPr>
          <p:cNvPr id="43" name="그룹 42"/>
          <p:cNvGrpSpPr/>
          <p:nvPr/>
        </p:nvGrpSpPr>
        <p:grpSpPr>
          <a:xfrm>
            <a:off x="976630" y="3893820"/>
            <a:ext cx="8324215" cy="461010"/>
            <a:chOff x="976630" y="3893820"/>
            <a:chExt cx="8324215" cy="461010"/>
          </a:xfrm>
          <a:noFill/>
        </p:grpSpPr>
      </p:grpSp>
      <p:grpSp>
        <p:nvGrpSpPr>
          <p:cNvPr id="45" name="그룹 44"/>
          <p:cNvGrpSpPr/>
          <p:nvPr/>
        </p:nvGrpSpPr>
        <p:grpSpPr>
          <a:xfrm>
            <a:off x="1003300" y="4549140"/>
            <a:ext cx="8324215" cy="461010"/>
            <a:chOff x="1003300" y="4549140"/>
            <a:chExt cx="8324215" cy="461010"/>
          </a:xfrm>
          <a:noFill/>
        </p:grpSpPr>
      </p:grpSp>
      <p:sp>
        <p:nvSpPr>
          <p:cNvPr id="54" name="텍스트 상자 53"/>
          <p:cNvSpPr txBox="1">
            <a:spLocks/>
          </p:cNvSpPr>
          <p:nvPr/>
        </p:nvSpPr>
        <p:spPr>
          <a:xfrm>
            <a:off x="11509375" y="6429375"/>
            <a:ext cx="10007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7815" y="726759"/>
            <a:ext cx="44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C2BD69-E396-4366-BA47-CF1A70227D0C}"/>
              </a:ext>
            </a:extLst>
          </p:cNvPr>
          <p:cNvSpPr/>
          <p:nvPr/>
        </p:nvSpPr>
        <p:spPr>
          <a:xfrm>
            <a:off x="285750" y="15842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+mn-ea"/>
              </a:rPr>
              <a:t> Model </a:t>
            </a:r>
            <a:r>
              <a:rPr lang="ko-KR" altLang="en-US" b="1">
                <a:latin typeface="+mn-ea"/>
              </a:rPr>
              <a:t>요약</a:t>
            </a:r>
            <a:endParaRPr lang="en-US" altLang="ko-KR" b="1" dirty="0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62E1B51F-C805-4213-B7C1-5E8E53D5F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0" y="2052839"/>
            <a:ext cx="6456562" cy="437653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DF35F4-C339-46DE-B4CA-916DB24F8003}"/>
              </a:ext>
            </a:extLst>
          </p:cNvPr>
          <p:cNvSpPr/>
          <p:nvPr/>
        </p:nvSpPr>
        <p:spPr>
          <a:xfrm>
            <a:off x="7033057" y="30482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+mn-ea"/>
              </a:rPr>
              <a:t> Total params : 308,301</a:t>
            </a:r>
            <a:endParaRPr lang="en-US" altLang="ko-KR" b="1" dirty="0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08694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61290" y="93980"/>
            <a:ext cx="4295206" cy="1200329"/>
            <a:chOff x="161290" y="93980"/>
            <a:chExt cx="4295206" cy="1200329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61290" y="93980"/>
              <a:ext cx="673582" cy="12003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7200" spc="-150" dirty="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6</a:t>
              </a:r>
              <a:endParaRPr lang="ko-KR" altLang="en-US" sz="72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626109" y="769620"/>
              <a:ext cx="3830387" cy="4001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200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4. Kfold &amp; Predict</a:t>
              </a:r>
              <a:endParaRPr lang="ko-KR" altLang="en-US" sz="20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5750" y="1212850"/>
              <a:ext cx="3907427" cy="635"/>
            </a:xfrm>
            <a:prstGeom prst="line">
              <a:avLst/>
            </a:prstGeom>
            <a:ln w="19050" cap="flat" cmpd="sng">
              <a:solidFill>
                <a:srgbClr val="F8C1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44170" y="6105525"/>
            <a:ext cx="11013440" cy="461010"/>
            <a:chOff x="344170" y="6105525"/>
            <a:chExt cx="11013440" cy="461010"/>
          </a:xfrm>
          <a:noFill/>
        </p:grpSpPr>
      </p:grpSp>
      <p:grpSp>
        <p:nvGrpSpPr>
          <p:cNvPr id="39" name="그룹 38"/>
          <p:cNvGrpSpPr/>
          <p:nvPr/>
        </p:nvGrpSpPr>
        <p:grpSpPr>
          <a:xfrm>
            <a:off x="975995" y="3283585"/>
            <a:ext cx="11081385" cy="829945"/>
            <a:chOff x="975995" y="3283585"/>
            <a:chExt cx="11081385" cy="829945"/>
          </a:xfrm>
          <a:noFill/>
        </p:grpSpPr>
      </p:grpSp>
      <p:grpSp>
        <p:nvGrpSpPr>
          <p:cNvPr id="41" name="그룹 40"/>
          <p:cNvGrpSpPr/>
          <p:nvPr/>
        </p:nvGrpSpPr>
        <p:grpSpPr>
          <a:xfrm>
            <a:off x="976630" y="2669540"/>
            <a:ext cx="8324215" cy="461010"/>
            <a:chOff x="976630" y="2669540"/>
            <a:chExt cx="8324215" cy="461010"/>
          </a:xfrm>
          <a:noFill/>
        </p:grpSpPr>
      </p:grpSp>
      <p:grpSp>
        <p:nvGrpSpPr>
          <p:cNvPr id="43" name="그룹 42"/>
          <p:cNvGrpSpPr/>
          <p:nvPr/>
        </p:nvGrpSpPr>
        <p:grpSpPr>
          <a:xfrm>
            <a:off x="976630" y="3893820"/>
            <a:ext cx="8324215" cy="461010"/>
            <a:chOff x="976630" y="3893820"/>
            <a:chExt cx="8324215" cy="461010"/>
          </a:xfrm>
          <a:noFill/>
        </p:grpSpPr>
      </p:grpSp>
      <p:grpSp>
        <p:nvGrpSpPr>
          <p:cNvPr id="45" name="그룹 44"/>
          <p:cNvGrpSpPr/>
          <p:nvPr/>
        </p:nvGrpSpPr>
        <p:grpSpPr>
          <a:xfrm>
            <a:off x="1003300" y="4549140"/>
            <a:ext cx="8324215" cy="461010"/>
            <a:chOff x="1003300" y="4549140"/>
            <a:chExt cx="8324215" cy="461010"/>
          </a:xfrm>
          <a:noFill/>
        </p:grpSpPr>
      </p:grpSp>
      <p:sp>
        <p:nvSpPr>
          <p:cNvPr id="54" name="텍스트 상자 53"/>
          <p:cNvSpPr txBox="1">
            <a:spLocks/>
          </p:cNvSpPr>
          <p:nvPr/>
        </p:nvSpPr>
        <p:spPr>
          <a:xfrm>
            <a:off x="11509375" y="6429375"/>
            <a:ext cx="10007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7815" y="726759"/>
            <a:ext cx="44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C2BD69-E396-4366-BA47-CF1A70227D0C}"/>
              </a:ext>
            </a:extLst>
          </p:cNvPr>
          <p:cNvSpPr/>
          <p:nvPr/>
        </p:nvSpPr>
        <p:spPr>
          <a:xfrm>
            <a:off x="285750" y="15842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+mn-ea"/>
              </a:rPr>
              <a:t> Cross_val</a:t>
            </a:r>
            <a:endParaRPr lang="en-US" altLang="ko-KR" b="1" dirty="0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7F9903-E3D4-44B9-8441-B38F1EDDBC6D}"/>
              </a:ext>
            </a:extLst>
          </p:cNvPr>
          <p:cNvSpPr/>
          <p:nvPr/>
        </p:nvSpPr>
        <p:spPr>
          <a:xfrm>
            <a:off x="6651664" y="205296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b="1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solidFill>
                  <a:srgbClr val="FF0000"/>
                </a:solidFill>
                <a:latin typeface="+mn-ea"/>
              </a:rPr>
              <a:t>stratifiedkfold </a:t>
            </a: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cv = Kfold(n_splits =4, shuffle = True)</a:t>
            </a: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Model.save_weights()</a:t>
            </a: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Model.save.to_json()</a:t>
            </a:r>
            <a:endParaRPr lang="en-US" altLang="ko-KR" b="1" dirty="0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3C3B87-69A7-4FE1-90FF-207FA3FC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69949"/>
            <a:ext cx="5810250" cy="48296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13A04B-56A9-4E4D-BAA7-90AC175CD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79" y="5006279"/>
            <a:ext cx="4781396" cy="13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064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61290" y="67347"/>
            <a:ext cx="4295206" cy="1200329"/>
            <a:chOff x="161290" y="93980"/>
            <a:chExt cx="4295206" cy="1200329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61290" y="93980"/>
              <a:ext cx="673582" cy="12003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7200" spc="-150" dirty="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6</a:t>
              </a:r>
              <a:endParaRPr lang="ko-KR" altLang="en-US" sz="72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626109" y="769620"/>
              <a:ext cx="3830387" cy="4001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200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5. Visualization</a:t>
              </a:r>
              <a:endParaRPr lang="ko-KR" altLang="en-US" sz="20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5750" y="1212850"/>
              <a:ext cx="3907427" cy="635"/>
            </a:xfrm>
            <a:prstGeom prst="line">
              <a:avLst/>
            </a:prstGeom>
            <a:ln w="19050" cap="flat" cmpd="sng">
              <a:solidFill>
                <a:srgbClr val="F8C1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44170" y="6105525"/>
            <a:ext cx="11013440" cy="461010"/>
            <a:chOff x="344170" y="6105525"/>
            <a:chExt cx="11013440" cy="461010"/>
          </a:xfrm>
          <a:noFill/>
        </p:grpSpPr>
      </p:grpSp>
      <p:grpSp>
        <p:nvGrpSpPr>
          <p:cNvPr id="39" name="그룹 38"/>
          <p:cNvGrpSpPr/>
          <p:nvPr/>
        </p:nvGrpSpPr>
        <p:grpSpPr>
          <a:xfrm>
            <a:off x="975995" y="3283585"/>
            <a:ext cx="11081385" cy="829945"/>
            <a:chOff x="975995" y="3283585"/>
            <a:chExt cx="11081385" cy="829945"/>
          </a:xfrm>
          <a:noFill/>
        </p:grpSpPr>
      </p:grpSp>
      <p:grpSp>
        <p:nvGrpSpPr>
          <p:cNvPr id="41" name="그룹 40"/>
          <p:cNvGrpSpPr/>
          <p:nvPr/>
        </p:nvGrpSpPr>
        <p:grpSpPr>
          <a:xfrm>
            <a:off x="976630" y="2669540"/>
            <a:ext cx="8324215" cy="461010"/>
            <a:chOff x="976630" y="2669540"/>
            <a:chExt cx="8324215" cy="461010"/>
          </a:xfrm>
          <a:noFill/>
        </p:grpSpPr>
      </p:grpSp>
      <p:grpSp>
        <p:nvGrpSpPr>
          <p:cNvPr id="43" name="그룹 42"/>
          <p:cNvGrpSpPr/>
          <p:nvPr/>
        </p:nvGrpSpPr>
        <p:grpSpPr>
          <a:xfrm>
            <a:off x="976630" y="3893820"/>
            <a:ext cx="8324215" cy="461010"/>
            <a:chOff x="976630" y="3893820"/>
            <a:chExt cx="8324215" cy="461010"/>
          </a:xfrm>
          <a:noFill/>
        </p:grpSpPr>
      </p:grpSp>
      <p:grpSp>
        <p:nvGrpSpPr>
          <p:cNvPr id="45" name="그룹 44"/>
          <p:cNvGrpSpPr/>
          <p:nvPr/>
        </p:nvGrpSpPr>
        <p:grpSpPr>
          <a:xfrm>
            <a:off x="1003300" y="4549140"/>
            <a:ext cx="8324215" cy="461010"/>
            <a:chOff x="1003300" y="4549140"/>
            <a:chExt cx="8324215" cy="461010"/>
          </a:xfrm>
          <a:noFill/>
        </p:grpSpPr>
      </p:grpSp>
      <p:sp>
        <p:nvSpPr>
          <p:cNvPr id="54" name="텍스트 상자 53"/>
          <p:cNvSpPr txBox="1">
            <a:spLocks/>
          </p:cNvSpPr>
          <p:nvPr/>
        </p:nvSpPr>
        <p:spPr>
          <a:xfrm>
            <a:off x="11509375" y="6429375"/>
            <a:ext cx="10007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7815" y="726759"/>
            <a:ext cx="44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AC1133B-37A6-4BB5-A841-1FB1C5D6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2" y="2082595"/>
            <a:ext cx="4549928" cy="2205609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D7B3399-4201-4B2B-BB69-8B45B2AB19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06" y="2188929"/>
            <a:ext cx="3366244" cy="2099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02AB0B-D54E-458D-8A96-DF7C75AB8F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42" y="4541709"/>
            <a:ext cx="3550708" cy="2206879"/>
          </a:xfrm>
          <a:prstGeom prst="rect">
            <a:avLst/>
          </a:prstGeom>
        </p:spPr>
      </p:pic>
      <p:pic>
        <p:nvPicPr>
          <p:cNvPr id="16" name="그림 15" descr="선반, 사진, 다른, 책이(가) 표시된 사진&#10;&#10;자동 생성된 설명">
            <a:extLst>
              <a:ext uri="{FF2B5EF4-FFF2-40B4-BE49-F238E27FC236}">
                <a16:creationId xmlns:a16="http://schemas.microsoft.com/office/drawing/2014/main" id="{3AABA0EE-959D-44A1-AF3A-0C0EE9633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4" y="4541710"/>
            <a:ext cx="4690884" cy="220687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8BF5DB-4B38-4B81-A93B-F1E51B9C1529}"/>
              </a:ext>
            </a:extLst>
          </p:cNvPr>
          <p:cNvSpPr/>
          <p:nvPr/>
        </p:nvSpPr>
        <p:spPr>
          <a:xfrm>
            <a:off x="959332" y="16209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+mn-ea"/>
              </a:rPr>
              <a:t> epoch= 25</a:t>
            </a:r>
            <a:endParaRPr lang="en-US" altLang="ko-KR" b="1" dirty="0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6F308B-C8D9-4953-B4A5-F850F34A086D}"/>
              </a:ext>
            </a:extLst>
          </p:cNvPr>
          <p:cNvSpPr/>
          <p:nvPr/>
        </p:nvSpPr>
        <p:spPr>
          <a:xfrm>
            <a:off x="6093142" y="14787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+mn-ea"/>
              </a:rPr>
              <a:t> epoch= 2</a:t>
            </a:r>
            <a:endParaRPr lang="en-US" altLang="ko-KR" b="1" dirty="0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4380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61290" y="93980"/>
            <a:ext cx="4295206" cy="1200329"/>
            <a:chOff x="161290" y="93980"/>
            <a:chExt cx="4295206" cy="1200329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61290" y="93980"/>
              <a:ext cx="673582" cy="12003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7200" spc="-150" dirty="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6</a:t>
              </a:r>
              <a:endParaRPr lang="ko-KR" altLang="en-US" sz="72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626109" y="769620"/>
              <a:ext cx="3830387" cy="4001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200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6. FaceNet </a:t>
              </a:r>
              <a:endParaRPr lang="ko-KR" altLang="en-US" sz="20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5750" y="1212850"/>
              <a:ext cx="3907427" cy="635"/>
            </a:xfrm>
            <a:prstGeom prst="line">
              <a:avLst/>
            </a:prstGeom>
            <a:ln w="19050" cap="flat" cmpd="sng">
              <a:solidFill>
                <a:srgbClr val="F8C1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44170" y="6105525"/>
            <a:ext cx="11013440" cy="461010"/>
            <a:chOff x="344170" y="6105525"/>
            <a:chExt cx="11013440" cy="461010"/>
          </a:xfrm>
          <a:noFill/>
        </p:grpSpPr>
      </p:grpSp>
      <p:grpSp>
        <p:nvGrpSpPr>
          <p:cNvPr id="39" name="그룹 38"/>
          <p:cNvGrpSpPr/>
          <p:nvPr/>
        </p:nvGrpSpPr>
        <p:grpSpPr>
          <a:xfrm>
            <a:off x="975995" y="3283585"/>
            <a:ext cx="11081385" cy="829945"/>
            <a:chOff x="975995" y="3283585"/>
            <a:chExt cx="11081385" cy="829945"/>
          </a:xfrm>
          <a:noFill/>
        </p:grpSpPr>
      </p:grpSp>
      <p:grpSp>
        <p:nvGrpSpPr>
          <p:cNvPr id="41" name="그룹 40"/>
          <p:cNvGrpSpPr/>
          <p:nvPr/>
        </p:nvGrpSpPr>
        <p:grpSpPr>
          <a:xfrm>
            <a:off x="976630" y="2669540"/>
            <a:ext cx="8324215" cy="461010"/>
            <a:chOff x="976630" y="2669540"/>
            <a:chExt cx="8324215" cy="461010"/>
          </a:xfrm>
          <a:noFill/>
        </p:grpSpPr>
      </p:grpSp>
      <p:grpSp>
        <p:nvGrpSpPr>
          <p:cNvPr id="43" name="그룹 42"/>
          <p:cNvGrpSpPr/>
          <p:nvPr/>
        </p:nvGrpSpPr>
        <p:grpSpPr>
          <a:xfrm>
            <a:off x="976630" y="3893820"/>
            <a:ext cx="8324215" cy="461010"/>
            <a:chOff x="976630" y="3893820"/>
            <a:chExt cx="8324215" cy="461010"/>
          </a:xfrm>
          <a:noFill/>
        </p:grpSpPr>
      </p:grpSp>
      <p:grpSp>
        <p:nvGrpSpPr>
          <p:cNvPr id="45" name="그룹 44"/>
          <p:cNvGrpSpPr/>
          <p:nvPr/>
        </p:nvGrpSpPr>
        <p:grpSpPr>
          <a:xfrm>
            <a:off x="1003300" y="4549140"/>
            <a:ext cx="8324215" cy="461010"/>
            <a:chOff x="1003300" y="4549140"/>
            <a:chExt cx="8324215" cy="461010"/>
          </a:xfrm>
          <a:noFill/>
        </p:grpSpPr>
      </p:grpSp>
      <p:sp>
        <p:nvSpPr>
          <p:cNvPr id="54" name="텍스트 상자 53"/>
          <p:cNvSpPr txBox="1">
            <a:spLocks/>
          </p:cNvSpPr>
          <p:nvPr/>
        </p:nvSpPr>
        <p:spPr>
          <a:xfrm>
            <a:off x="11509375" y="6429375"/>
            <a:ext cx="10007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C2BD69-E396-4366-BA47-CF1A70227D0C}"/>
              </a:ext>
            </a:extLst>
          </p:cNvPr>
          <p:cNvSpPr/>
          <p:nvPr/>
        </p:nvSpPr>
        <p:spPr>
          <a:xfrm>
            <a:off x="285750" y="15842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+mn-ea"/>
              </a:rPr>
              <a:t> Model</a:t>
            </a:r>
            <a:endParaRPr lang="en-US" altLang="ko-KR" b="1" dirty="0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3CD472-7729-43EC-827A-B653BA2B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" y="1969950"/>
            <a:ext cx="6381553" cy="45151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80737D-7668-4D28-82B4-6A4793DFE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65" y="1969950"/>
            <a:ext cx="7010400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7FC72-58E0-4B33-B803-B6AF9C794F29}"/>
              </a:ext>
            </a:extLst>
          </p:cNvPr>
          <p:cNvSpPr txBox="1"/>
          <p:nvPr/>
        </p:nvSpPr>
        <p:spPr>
          <a:xfrm>
            <a:off x="6348965" y="577049"/>
            <a:ext cx="347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 inception Layer</a:t>
            </a:r>
          </a:p>
          <a:p>
            <a:r>
              <a:rPr lang="en-US" altLang="ko-KR"/>
              <a:t>* Lambda K.L2_normalization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06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61290" y="67347"/>
            <a:ext cx="4295206" cy="1200329"/>
            <a:chOff x="161290" y="93980"/>
            <a:chExt cx="4295206" cy="1200329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61290" y="93980"/>
              <a:ext cx="673582" cy="12003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7200" spc="-150" dirty="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6</a:t>
              </a:r>
              <a:endParaRPr lang="ko-KR" altLang="en-US" sz="72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626109" y="769620"/>
              <a:ext cx="3830387" cy="4001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2000">
                  <a:gradFill rotWithShape="1">
                    <a:gsLst>
                      <a:gs pos="0">
                        <a:srgbClr val="E7E6E6">
                          <a:lumMod val="10000"/>
                        </a:srgbClr>
                      </a:gs>
                      <a:gs pos="100000">
                        <a:srgbClr val="E7E6E6">
                          <a:lumMod val="10000"/>
                        </a:srgbClr>
                      </a:gs>
                    </a:gsLst>
                    <a:lin ang="5400000" scaled="1"/>
                  </a:gradFill>
                  <a:latin typeface="+mn-ea"/>
                </a:rPr>
                <a:t>7. Triplet loss</a:t>
              </a:r>
              <a:endParaRPr lang="ko-KR" altLang="en-US" sz="2000" dirty="0">
                <a:gradFill rotWithShape="1">
                  <a:gsLst>
                    <a:gs pos="0">
                      <a:srgbClr val="E7E6E6">
                        <a:lumMod val="10000"/>
                      </a:srgbClr>
                    </a:gs>
                    <a:gs pos="100000">
                      <a:srgbClr val="E7E6E6">
                        <a:lumMod val="10000"/>
                      </a:srgb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5750" y="1212850"/>
              <a:ext cx="3907427" cy="635"/>
            </a:xfrm>
            <a:prstGeom prst="line">
              <a:avLst/>
            </a:prstGeom>
            <a:ln w="19050" cap="flat" cmpd="sng">
              <a:solidFill>
                <a:srgbClr val="F8C1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44170" y="6105525"/>
            <a:ext cx="11013440" cy="461010"/>
            <a:chOff x="344170" y="6105525"/>
            <a:chExt cx="11013440" cy="461010"/>
          </a:xfrm>
          <a:noFill/>
        </p:grpSpPr>
      </p:grpSp>
      <p:grpSp>
        <p:nvGrpSpPr>
          <p:cNvPr id="39" name="그룹 38"/>
          <p:cNvGrpSpPr/>
          <p:nvPr/>
        </p:nvGrpSpPr>
        <p:grpSpPr>
          <a:xfrm>
            <a:off x="975995" y="3283585"/>
            <a:ext cx="11081385" cy="829945"/>
            <a:chOff x="975995" y="3283585"/>
            <a:chExt cx="11081385" cy="829945"/>
          </a:xfrm>
          <a:noFill/>
        </p:grpSpPr>
      </p:grpSp>
      <p:grpSp>
        <p:nvGrpSpPr>
          <p:cNvPr id="41" name="그룹 40"/>
          <p:cNvGrpSpPr/>
          <p:nvPr/>
        </p:nvGrpSpPr>
        <p:grpSpPr>
          <a:xfrm>
            <a:off x="976630" y="2669540"/>
            <a:ext cx="8324215" cy="461010"/>
            <a:chOff x="976630" y="2669540"/>
            <a:chExt cx="8324215" cy="461010"/>
          </a:xfrm>
          <a:noFill/>
        </p:grpSpPr>
      </p:grpSp>
      <p:grpSp>
        <p:nvGrpSpPr>
          <p:cNvPr id="43" name="그룹 42"/>
          <p:cNvGrpSpPr/>
          <p:nvPr/>
        </p:nvGrpSpPr>
        <p:grpSpPr>
          <a:xfrm>
            <a:off x="976630" y="3893820"/>
            <a:ext cx="8324215" cy="461010"/>
            <a:chOff x="976630" y="3893820"/>
            <a:chExt cx="8324215" cy="461010"/>
          </a:xfrm>
          <a:noFill/>
        </p:grpSpPr>
      </p:grpSp>
      <p:grpSp>
        <p:nvGrpSpPr>
          <p:cNvPr id="45" name="그룹 44"/>
          <p:cNvGrpSpPr/>
          <p:nvPr/>
        </p:nvGrpSpPr>
        <p:grpSpPr>
          <a:xfrm>
            <a:off x="1003300" y="4549140"/>
            <a:ext cx="8324215" cy="461010"/>
            <a:chOff x="1003300" y="4549140"/>
            <a:chExt cx="8324215" cy="461010"/>
          </a:xfrm>
          <a:noFill/>
        </p:grpSpPr>
      </p:grpSp>
      <p:sp>
        <p:nvSpPr>
          <p:cNvPr id="54" name="텍스트 상자 53"/>
          <p:cNvSpPr txBox="1">
            <a:spLocks/>
          </p:cNvSpPr>
          <p:nvPr/>
        </p:nvSpPr>
        <p:spPr>
          <a:xfrm>
            <a:off x="11509375" y="6429375"/>
            <a:ext cx="10007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7815" y="726759"/>
            <a:ext cx="44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5141A2-B167-4DED-AEA1-9AA1FACE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" y="1256605"/>
            <a:ext cx="7020745" cy="5215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F161A1-C620-4F5B-B028-A637E0CBD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567" y="2547548"/>
            <a:ext cx="4660777" cy="1181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5634F6-81CB-4AB1-B699-280768FA8D76}"/>
              </a:ext>
            </a:extLst>
          </p:cNvPr>
          <p:cNvSpPr txBox="1"/>
          <p:nvPr/>
        </p:nvSpPr>
        <p:spPr>
          <a:xfrm>
            <a:off x="7670307" y="2095130"/>
            <a:ext cx="21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수식</a:t>
            </a:r>
          </a:p>
        </p:txBody>
      </p:sp>
    </p:spTree>
    <p:extLst>
      <p:ext uri="{BB962C8B-B14F-4D97-AF65-F5344CB8AC3E}">
        <p14:creationId xmlns:p14="http://schemas.microsoft.com/office/powerpoint/2010/main" val="6108772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26553</TotalTime>
  <Pages>17</Pages>
  <Words>342</Words>
  <Characters>0</Characters>
  <Application>Microsoft Office PowerPoint</Application>
  <DocSecurity>0</DocSecurity>
  <PresentationFormat>와이드스크린</PresentationFormat>
  <Lines>0</Lines>
  <Paragraphs>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12</vt:i4>
      </vt:variant>
    </vt:vector>
  </HeadingPairs>
  <TitlesOfParts>
    <vt:vector size="26" baseType="lpstr">
      <vt:lpstr>맑은 고딕</vt:lpstr>
      <vt:lpstr>Open Sans</vt:lpstr>
      <vt:lpstr>휴먼매직체</vt:lpstr>
      <vt:lpstr>FontAwesome</vt:lpstr>
      <vt:lpstr>±¼¸²</vt:lpstr>
      <vt:lpstr>Calibri</vt:lpstr>
      <vt:lpstr>Arial</vt:lpstr>
      <vt:lpstr>Calibri Light</vt:lpstr>
      <vt:lpstr>GeosansLight</vt:lpstr>
      <vt:lpstr>Office 테마</vt:lpstr>
      <vt:lpstr>Office theme</vt:lpstr>
      <vt:lpstr>Office theme</vt:lpstr>
      <vt:lpstr>Office theme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hyeonwoo chun</cp:lastModifiedBy>
  <cp:revision>203</cp:revision>
  <dcterms:modified xsi:type="dcterms:W3CDTF">2020-01-26T06:06:06Z</dcterms:modified>
</cp:coreProperties>
</file>