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7" r:id="rId11"/>
    <p:sldId id="263" r:id="rId12"/>
    <p:sldId id="26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3939" autoAdjust="0"/>
  </p:normalViewPr>
  <p:slideViewPr>
    <p:cSldViewPr snapToGrid="0">
      <p:cViewPr varScale="1">
        <p:scale>
          <a:sx n="51" d="100"/>
          <a:sy n="51" d="100"/>
        </p:scale>
        <p:origin x="64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202660" y="2336017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374900" y="2966135"/>
            <a:ext cx="6096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prstClr val="white"/>
                </a:solidFill>
              </a:rPr>
              <a:t>BST </a:t>
            </a:r>
            <a:r>
              <a:rPr lang="en-US" altLang="ko-KR" sz="4000" b="1" dirty="0" smtClean="0">
                <a:solidFill>
                  <a:srgbClr val="FEFDA3"/>
                </a:solidFill>
              </a:rPr>
              <a:t>VISUALIZATION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Using JAVA FX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53733" y="2300140"/>
            <a:ext cx="2112156" cy="647317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kern="0" dirty="0" smtClean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Data Structure</a:t>
            </a:r>
            <a:endParaRPr lang="en-US" altLang="ko-KR" sz="2000" b="1" kern="0" dirty="0">
              <a:ln w="3175">
                <a:noFill/>
              </a:ln>
              <a:solidFill>
                <a:srgbClr val="4999B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7178327" y="4795519"/>
            <a:ext cx="3494203" cy="135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HyeonSeo</a:t>
            </a:r>
            <a:r>
              <a:rPr lang="en-US" altLang="ko-K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Park</a:t>
            </a:r>
          </a:p>
          <a:p>
            <a:pPr algn="l"/>
            <a:r>
              <a:rPr lang="en-US" altLang="ko-KR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HyeonYeong</a:t>
            </a:r>
            <a:r>
              <a:rPr lang="en-US" altLang="ko-K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Seo</a:t>
            </a:r>
          </a:p>
          <a:p>
            <a:pPr algn="l"/>
            <a:r>
              <a:rPr lang="en-US" altLang="ko-KR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JinSoo</a:t>
            </a:r>
            <a:r>
              <a:rPr lang="en-US" altLang="ko-K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Park </a:t>
            </a:r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830" y="1701311"/>
            <a:ext cx="11442700" cy="5156689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2400" b="1">
                  <a:solidFill>
                    <a:srgbClr val="FEFDA3"/>
                  </a:solidFill>
                </a:rPr>
                <a:t>BST Animation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60792" y="2615952"/>
            <a:ext cx="5518270" cy="11650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rot="16200000" flipH="1">
            <a:off x="442246" y="2903179"/>
            <a:ext cx="116500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20022" y="2580627"/>
            <a:ext cx="4675045" cy="78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Create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a scene and place the pane in the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stage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3792" y="2975944"/>
            <a:ext cx="430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01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3533304"/>
            <a:ext cx="426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01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0072" y="1079364"/>
            <a:ext cx="4194996" cy="4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Display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/>
            </a:endParaRPr>
          </a:p>
        </p:txBody>
      </p:sp>
      <p:sp>
        <p:nvSpPr>
          <p:cNvPr id="51" name="모서리가 둥근 직사각형 23"/>
          <p:cNvSpPr/>
          <p:nvPr/>
        </p:nvSpPr>
        <p:spPr>
          <a:xfrm>
            <a:off x="768585" y="4048800"/>
            <a:ext cx="5518270" cy="11650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양쪽 모서리가 둥근 사각형 24"/>
          <p:cNvSpPr/>
          <p:nvPr/>
        </p:nvSpPr>
        <p:spPr>
          <a:xfrm rot="16200000" flipH="1">
            <a:off x="450039" y="4336027"/>
            <a:ext cx="116500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25"/>
          <p:cNvSpPr/>
          <p:nvPr/>
        </p:nvSpPr>
        <p:spPr>
          <a:xfrm>
            <a:off x="1327815" y="4013475"/>
            <a:ext cx="467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-Set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the stage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title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-Place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the scene in the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stage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-Display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the stage</a:t>
            </a:r>
          </a:p>
        </p:txBody>
      </p:sp>
      <p:sp>
        <p:nvSpPr>
          <p:cNvPr id="54" name="직사각형 26"/>
          <p:cNvSpPr/>
          <p:nvPr/>
        </p:nvSpPr>
        <p:spPr>
          <a:xfrm>
            <a:off x="821585" y="4408792"/>
            <a:ext cx="430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02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587" y="3364175"/>
            <a:ext cx="5211114" cy="86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l="16164" t="18247" r="15809" b="48091"/>
          <a:stretch/>
        </p:blipFill>
        <p:spPr>
          <a:xfrm>
            <a:off x="6608532" y="4279655"/>
            <a:ext cx="4850901" cy="15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3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89275" y="2165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Final Result Screen!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3294" y="1033817"/>
            <a:ext cx="4848386" cy="4018942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970777" y="3785487"/>
            <a:ext cx="4850901" cy="1310603"/>
            <a:chOff x="-2001022" y="4201391"/>
            <a:chExt cx="4601980" cy="1310602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-2001022" y="4920211"/>
              <a:ext cx="4601980" cy="591782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Initial Screen (When tree is empty)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>
              <a:off x="1914403" y="4252864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965700" y="4631538"/>
            <a:ext cx="574347" cy="377997"/>
            <a:chOff x="1738361" y="4201391"/>
            <a:chExt cx="574347" cy="377997"/>
          </a:xfrm>
        </p:grpSpPr>
        <p:sp>
          <p:nvSpPr>
            <p:cNvPr id="49" name="도넛 48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막힌 원호 49"/>
            <p:cNvSpPr/>
            <p:nvPr/>
          </p:nvSpPr>
          <p:spPr>
            <a:xfrm>
              <a:off x="1914403" y="4252864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2004524" y="4363161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도넛 52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6139654" y="1033817"/>
            <a:ext cx="4848386" cy="4018942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137138" y="3785487"/>
            <a:ext cx="4850901" cy="1364665"/>
            <a:chOff x="-2001021" y="4201391"/>
            <a:chExt cx="4601980" cy="1364664"/>
          </a:xfrm>
        </p:grpSpPr>
        <p:sp>
          <p:nvSpPr>
            <p:cNvPr id="35" name="양쪽 모서리가 둥근 사각형 34"/>
            <p:cNvSpPr/>
            <p:nvPr/>
          </p:nvSpPr>
          <p:spPr>
            <a:xfrm>
              <a:off x="-2001021" y="4876879"/>
              <a:ext cx="4601980" cy="689176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After inserting some nodes 0~9/ deleting 7,8,9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도넛 3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막힌 원호 36"/>
            <p:cNvSpPr/>
            <p:nvPr/>
          </p:nvSpPr>
          <p:spPr>
            <a:xfrm>
              <a:off x="1914403" y="4252864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539" t="15153" r="14800" b="20088"/>
          <a:stretch/>
        </p:blipFill>
        <p:spPr>
          <a:xfrm>
            <a:off x="6188000" y="1131212"/>
            <a:ext cx="4800039" cy="33474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194" t="5959" r="7442" b="11821"/>
          <a:stretch/>
        </p:blipFill>
        <p:spPr>
          <a:xfrm>
            <a:off x="970777" y="1180797"/>
            <a:ext cx="4707092" cy="33235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177414" y="3997969"/>
            <a:ext cx="1490597" cy="365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" idx="2"/>
          </p:cNvCxnSpPr>
          <p:nvPr/>
        </p:nvCxnSpPr>
        <p:spPr>
          <a:xfrm rot="5400000">
            <a:off x="6951076" y="4439607"/>
            <a:ext cx="1047662" cy="89561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73741" y="4125477"/>
            <a:ext cx="583646" cy="353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/>
          <p:nvPr/>
        </p:nvCxnSpPr>
        <p:spPr>
          <a:xfrm rot="5400000">
            <a:off x="3720052" y="4590856"/>
            <a:ext cx="1047662" cy="89561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718042" y="4017077"/>
            <a:ext cx="1144414" cy="346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31"/>
          <p:cNvCxnSpPr/>
          <p:nvPr/>
        </p:nvCxnSpPr>
        <p:spPr>
          <a:xfrm rot="16200000" flipH="1">
            <a:off x="9470009" y="4533109"/>
            <a:ext cx="1067944" cy="68832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768252" y="5442250"/>
            <a:ext cx="2181749" cy="5526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33204" y="5504880"/>
            <a:ext cx="225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Reset the system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26892" y="5394234"/>
            <a:ext cx="2181749" cy="768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257719" y="5350400"/>
            <a:ext cx="2266226" cy="1050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29568" y="5378981"/>
            <a:ext cx="225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After inputting the node in the box, select the button 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0071" y="5411244"/>
            <a:ext cx="225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I</a:t>
            </a:r>
            <a:r>
              <a:rPr lang="en-US" altLang="ko-KR" dirty="0" smtClean="0">
                <a:latin typeface="Arial Rounded MT Bold" panose="020F0704030504030204" pitchFamily="34" charset="0"/>
              </a:rPr>
              <a:t>nput a node to insert and delete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1504" y="5418889"/>
            <a:ext cx="2062973" cy="8834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410" y="5363592"/>
            <a:ext cx="147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 Rounded MT Bold" panose="020F0704030504030204" pitchFamily="34" charset="0"/>
              </a:rPr>
              <a:t>User’s </a:t>
            </a:r>
          </a:p>
          <a:p>
            <a:r>
              <a:rPr lang="en-US" altLang="ko-KR" sz="2800" dirty="0" smtClean="0">
                <a:latin typeface="Arial Rounded MT Bold" panose="020F0704030504030204" pitchFamily="34" charset="0"/>
              </a:rPr>
              <a:t>Manual</a:t>
            </a:r>
            <a:endParaRPr lang="ko-KR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676373" y="2780778"/>
            <a:ext cx="5198301" cy="13152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89275" y="2165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Final Result Screen!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9" y="1186580"/>
            <a:ext cx="5636196" cy="2095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9" y="3481321"/>
            <a:ext cx="5636196" cy="2540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14159" y="2780778"/>
            <a:ext cx="5148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Rounded MT Bold" panose="020F0704030504030204" pitchFamily="34" charset="0"/>
              </a:rPr>
              <a:t>Our system can be processed with great </a:t>
            </a:r>
            <a:r>
              <a:rPr lang="en-US" altLang="ko-KR" sz="24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robustness </a:t>
            </a:r>
            <a:r>
              <a:rPr lang="en-US" altLang="ko-KR" sz="2400" dirty="0" smtClean="0">
                <a:latin typeface="Arial Rounded MT Bold" panose="020F0704030504030204" pitchFamily="34" charset="0"/>
              </a:rPr>
              <a:t>with some notice about input types!!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240635" y="2301380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257011" y="2913474"/>
            <a:ext cx="6096000" cy="10184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 lang="ko-KR" altLang="en-US"/>
            </a:pPr>
            <a:r>
              <a:rPr lang="en-US" altLang="ko-KR" sz="4000" b="1">
                <a:solidFill>
                  <a:srgbClr val="FEFDA3"/>
                </a:solidFill>
              </a:rPr>
              <a:t>Thank you</a:t>
            </a:r>
          </a:p>
          <a:p>
            <a:pPr algn="r">
              <a:lnSpc>
                <a:spcPct val="150000"/>
              </a:lnSpc>
              <a:defRPr lang="ko-KR" altLang="en-US"/>
            </a:pPr>
            <a:endParaRPr lang="en-US" altLang="ko-KR" sz="14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739965"/>
              </p:ext>
            </p:extLst>
          </p:nvPr>
        </p:nvGraphicFramePr>
        <p:xfrm>
          <a:off x="838200" y="1825625"/>
          <a:ext cx="5562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681118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Compare the input node and existing</a:t>
                      </a:r>
                      <a:r>
                        <a:rPr lang="en-US" altLang="ko-KR" baseline="0" dirty="0" smtClean="0"/>
                        <a:t> 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9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whether the element is in the 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r>
                        <a:rPr lang="en-US" altLang="ko-KR" baseline="0" dirty="0" smtClean="0"/>
                        <a:t> a new 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6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 a 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5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if iterator has more elements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Move the current</a:t>
                      </a:r>
                      <a:r>
                        <a:rPr lang="en-US" altLang="ko-KR" baseline="0" dirty="0" smtClean="0"/>
                        <a:t> node to the next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Remove the current node from the 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5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Remove all the node in the 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72445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01555" y="131719"/>
            <a:ext cx="2491949" cy="80255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626" y="-80088"/>
            <a:ext cx="1825487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UML</a:t>
            </a:r>
            <a:endParaRPr lang="ko-KR" alt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871869"/>
              </p:ext>
            </p:extLst>
          </p:nvPr>
        </p:nvGraphicFramePr>
        <p:xfrm>
          <a:off x="6515100" y="1825625"/>
          <a:ext cx="5562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681118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compareTo</a:t>
                      </a:r>
                      <a:r>
                        <a:rPr lang="en-US" altLang="ko-KR" dirty="0" smtClean="0"/>
                        <a:t>( ): 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9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+search( E ): </a:t>
                      </a:r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+insert( E ):  </a:t>
                      </a:r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6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+delete( E ): </a:t>
                      </a:r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5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hasNext</a:t>
                      </a:r>
                      <a:r>
                        <a:rPr lang="en-US" altLang="ko-KR" dirty="0" smtClean="0"/>
                        <a:t>( ): </a:t>
                      </a:r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+next( ):</a:t>
                      </a:r>
                      <a:r>
                        <a:rPr lang="en-US" altLang="ko-KR" baseline="0" dirty="0" smtClean="0"/>
                        <a:t> 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+remove(</a:t>
                      </a:r>
                      <a:r>
                        <a:rPr lang="en-US" altLang="ko-KR" baseline="0" dirty="0" smtClean="0"/>
                        <a:t> ): 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5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+clear( ): 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0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5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830" y="1701311"/>
            <a:ext cx="11442700" cy="494441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FEFDA3"/>
                  </a:solidFill>
                </a:rPr>
                <a:t>BST Class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60792" y="1967577"/>
            <a:ext cx="4725424" cy="11650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rot="16200000" flipH="1">
            <a:off x="442246" y="2254804"/>
            <a:ext cx="116500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20023" y="1932252"/>
            <a:ext cx="4009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-Create a default binary tree.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-A binary tree comes from an array of objects.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3792" y="232756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180" y="1791676"/>
            <a:ext cx="5505204" cy="476368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792111" y="3541580"/>
            <a:ext cx="4694105" cy="62480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양쪽 모서리가 둥근 사각형 42"/>
          <p:cNvSpPr/>
          <p:nvPr/>
        </p:nvSpPr>
        <p:spPr>
          <a:xfrm rot="16200000" flipH="1">
            <a:off x="759213" y="3558707"/>
            <a:ext cx="624801" cy="590550"/>
          </a:xfrm>
          <a:prstGeom prst="round2SameRect">
            <a:avLst>
              <a:gd name="adj1" fmla="val 16834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04342" y="3620977"/>
            <a:ext cx="4194996" cy="4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Returns true if the element is in the tree.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93459" y="373920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91" y="4773676"/>
            <a:ext cx="53686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Starting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from the root node, then it goes down to the left side and right side of the root.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If there doesn’t exist the element, return False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.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오각형 3"/>
          <p:cNvSpPr/>
          <p:nvPr/>
        </p:nvSpPr>
        <p:spPr>
          <a:xfrm>
            <a:off x="716512" y="4362978"/>
            <a:ext cx="2741048" cy="430034"/>
          </a:xfrm>
          <a:prstGeom prst="homePlate">
            <a:avLst>
              <a:gd name="adj" fmla="val 36847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3462" y="4385115"/>
            <a:ext cx="270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&lt;Searching Process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&gt;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830" y="1701311"/>
            <a:ext cx="11442700" cy="494441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FEFDA3"/>
                  </a:solidFill>
                </a:rPr>
                <a:t>BST Class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60792" y="1967577"/>
            <a:ext cx="4725424" cy="11650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rot="16200000" flipH="1">
            <a:off x="442246" y="2254804"/>
            <a:ext cx="116500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20023" y="1932252"/>
            <a:ext cx="4009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-Create a new root.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-Place the parent node and compare the new node with it. 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3792" y="232756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92111" y="3541579"/>
            <a:ext cx="4807227" cy="16490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양쪽 모서리가 둥근 사각형 42"/>
          <p:cNvSpPr/>
          <p:nvPr/>
        </p:nvSpPr>
        <p:spPr>
          <a:xfrm rot="16200000" flipH="1">
            <a:off x="181494" y="4136427"/>
            <a:ext cx="1649056" cy="45936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91220" y="3553081"/>
            <a:ext cx="41949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If new node is less than current node, it is located in left side.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If new node is greater than current node, it is located in right side.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29567" y="419683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54" y="1812140"/>
            <a:ext cx="4814981" cy="470281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800072" y="1079364"/>
            <a:ext cx="4194996" cy="4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Insert element into the binary tree</a:t>
            </a:r>
          </a:p>
        </p:txBody>
      </p:sp>
      <p:sp>
        <p:nvSpPr>
          <p:cNvPr id="29" name="오각형 28"/>
          <p:cNvSpPr/>
          <p:nvPr/>
        </p:nvSpPr>
        <p:spPr>
          <a:xfrm>
            <a:off x="645624" y="5398367"/>
            <a:ext cx="846292" cy="447518"/>
          </a:xfrm>
          <a:prstGeom prst="homePlate">
            <a:avLst>
              <a:gd name="adj" fmla="val 36847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2574" y="5420503"/>
            <a:ext cx="9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Note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87530" y="5374336"/>
            <a:ext cx="44762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-duplicated node is rejected.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-after inserting, size of tree becomes +1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830" y="843751"/>
            <a:ext cx="11442700" cy="580197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FEFDA3"/>
                  </a:solidFill>
                </a:rPr>
                <a:t>BST Class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60792" y="1967577"/>
            <a:ext cx="2727126" cy="236254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rot="16200000" flipH="1">
            <a:off x="-148336" y="2845386"/>
            <a:ext cx="2362549" cy="606929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36401" y="1932164"/>
            <a:ext cx="4009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</a:t>
            </a:r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Inoder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 traversal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A-B-C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-Preorder traversal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B-A-C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</a:t>
            </a:r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Postorder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 traversal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A-C-B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3252" y="288531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0072" y="1079364"/>
            <a:ext cx="4194996" cy="4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Traversal </a:t>
            </a:r>
          </a:p>
        </p:txBody>
      </p:sp>
      <p:sp>
        <p:nvSpPr>
          <p:cNvPr id="29" name="오각형 28"/>
          <p:cNvSpPr/>
          <p:nvPr/>
        </p:nvSpPr>
        <p:spPr>
          <a:xfrm>
            <a:off x="645624" y="5398367"/>
            <a:ext cx="846292" cy="447518"/>
          </a:xfrm>
          <a:prstGeom prst="homePlate">
            <a:avLst>
              <a:gd name="adj" fmla="val 36847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2574" y="5420503"/>
            <a:ext cx="9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Note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87530" y="5374336"/>
            <a:ext cx="4476202" cy="4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-we set the algorithm with this notion.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179" y="867062"/>
            <a:ext cx="4136320" cy="57760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46" y="2435009"/>
            <a:ext cx="2005963" cy="12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830" y="1701311"/>
            <a:ext cx="11442700" cy="5156689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FEFDA3"/>
                  </a:solidFill>
                </a:rPr>
                <a:t>BST Class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60792" y="1967577"/>
            <a:ext cx="5518270" cy="11650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rot="16200000" flipH="1">
            <a:off x="442246" y="2254804"/>
            <a:ext cx="116500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20022" y="1932252"/>
            <a:ext cx="467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-Place the node to be deleted and its parent node.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-Element is in the tree pointed at by current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3792" y="232756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92111" y="3541580"/>
            <a:ext cx="5486951" cy="10008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양쪽 모서리가 둥근 사각형 42"/>
          <p:cNvSpPr/>
          <p:nvPr/>
        </p:nvSpPr>
        <p:spPr>
          <a:xfrm rot="16200000" flipH="1">
            <a:off x="509121" y="3808802"/>
            <a:ext cx="993804" cy="45936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91220" y="3553081"/>
            <a:ext cx="4194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If element isn’t in the tree, return false.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If left side is empty, connect to the right.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13792" y="388670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0072" y="1079364"/>
            <a:ext cx="4194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Delete element from the binary tree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94" y="2453828"/>
            <a:ext cx="3955335" cy="43521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210" y="590551"/>
            <a:ext cx="3969790" cy="221212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2" name="모서리가 둥근 직사각형 31"/>
          <p:cNvSpPr/>
          <p:nvPr/>
        </p:nvSpPr>
        <p:spPr>
          <a:xfrm>
            <a:off x="760792" y="4875630"/>
            <a:ext cx="5486951" cy="13118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 rot="16200000" flipH="1">
            <a:off x="334458" y="5286196"/>
            <a:ext cx="1311808" cy="4906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59901" y="4887131"/>
            <a:ext cx="4987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7572" y="531128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03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91220" y="4940684"/>
            <a:ext cx="50510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If the node has left child node,  put the rightmost one in the left subtree. That is, replace the element in current by the rightmost one.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830" y="1701311"/>
            <a:ext cx="11442700" cy="494441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FEFDA3"/>
                  </a:solidFill>
                </a:rPr>
                <a:t>Iterators Class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60792" y="1967577"/>
            <a:ext cx="4725424" cy="11650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rot="16200000" flipH="1">
            <a:off x="442246" y="2254804"/>
            <a:ext cx="116500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20023" y="1932252"/>
            <a:ext cx="4009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</a:t>
            </a:r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hasNext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 : return true if iterator has more elements and check if the current node is in the tree.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3852" y="519359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0072" y="1079364"/>
            <a:ext cx="6109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Iterator makes traversing in tree in a uniform way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49" y="1725092"/>
            <a:ext cx="4591050" cy="494347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813251" y="4985998"/>
            <a:ext cx="4978527" cy="11650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 rot="16200000" flipH="1">
            <a:off x="494706" y="5273225"/>
            <a:ext cx="116500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66252" y="534599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03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81933" y="3472706"/>
            <a:ext cx="4946650" cy="11650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16200000" flipH="1">
            <a:off x="449804" y="3759933"/>
            <a:ext cx="116500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27581" y="3559576"/>
            <a:ext cx="4455500" cy="78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-next : return the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next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element and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move current node to point to the next node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.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1350" y="383269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39239" y="238080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36279" y="5072196"/>
            <a:ext cx="4455500" cy="115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-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remove :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remove the current node from the tree and current node doesn’t have to be changed.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830" y="1701311"/>
            <a:ext cx="11442700" cy="494441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FEFDA3"/>
                  </a:solidFill>
                </a:rPr>
                <a:t>Tree interface &amp; </a:t>
              </a:r>
              <a:r>
                <a:rPr lang="en-US" altLang="ko-KR" sz="2400" b="1" dirty="0" err="1" smtClean="0">
                  <a:solidFill>
                    <a:srgbClr val="FEFDA3"/>
                  </a:solidFill>
                </a:rPr>
                <a:t>AbstractTree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 Class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45636" y="887511"/>
            <a:ext cx="6109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Tree interface defines the operation in binary search tree.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AbstractTree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 Class implements Tree interface.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16807"/>
            <a:ext cx="4291510" cy="228275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80" y="1816806"/>
            <a:ext cx="4394132" cy="449553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095" y="2481776"/>
            <a:ext cx="3347882" cy="429512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46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581382"/>
            <a:ext cx="11442700" cy="5156689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11827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2400" b="1" dirty="0" smtClean="0">
                  <a:solidFill>
                    <a:srgbClr val="FEFDA3"/>
                  </a:solidFill>
                </a:rPr>
                <a:t>BST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Animation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60792" y="1967577"/>
            <a:ext cx="5518270" cy="9075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rot="16200000" flipH="1">
            <a:off x="566072" y="2130978"/>
            <a:ext cx="917352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20022" y="1932252"/>
            <a:ext cx="4927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-Create a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tree that consists of integer type data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-Create a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view (</a:t>
            </a:r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BTView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)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	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3792" y="2327569"/>
            <a:ext cx="430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01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6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01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92111" y="4620454"/>
            <a:ext cx="5743443" cy="200534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양쪽 모서리가 둥근 사각형 42"/>
          <p:cNvSpPr/>
          <p:nvPr/>
        </p:nvSpPr>
        <p:spPr>
          <a:xfrm rot="16200000" flipH="1">
            <a:off x="-10424" y="5399954"/>
            <a:ext cx="2032895" cy="45936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91220" y="4634213"/>
            <a:ext cx="51430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</a:t>
            </a:r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btInsert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  -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The integer data put in variable ‘key’ is inserted in the tree. After that, it shows the status of the completed tree.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</a:t>
            </a:r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btDelete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 -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The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data in 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key’ is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deleted from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the tree. After that, it shows the status of the completed tree. 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6473" y="5314202"/>
            <a:ext cx="430173" cy="33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02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0072" y="1079364"/>
            <a:ext cx="4194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Buttons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59901" y="6115856"/>
            <a:ext cx="4987842" cy="816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endParaRPr lang="en-US" altLang="ko-KR" sz="1600">
              <a:solidFill>
                <a:prstClr val="black">
                  <a:lumMod val="65000"/>
                  <a:lumOff val="35000"/>
                </a:prstClr>
              </a:solidFill>
              <a:latin typeface="Arial Rounded MT Bold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600">
              <a:solidFill>
                <a:prstClr val="black">
                  <a:lumMod val="65000"/>
                  <a:lumOff val="35000"/>
                </a:prstClr>
              </a:solidFill>
              <a:latin typeface="Arial Rounded MT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91220" y="4793091"/>
            <a:ext cx="5051004" cy="448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endParaRPr lang="en-US" altLang="ko-KR" sz="1600">
              <a:solidFill>
                <a:prstClr val="black">
                  <a:lumMod val="65000"/>
                  <a:lumOff val="35000"/>
                </a:prstClr>
              </a:solidFill>
              <a:latin typeface="Arial Rounded MT Bold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r="22900"/>
          <a:stretch>
            <a:fillRect/>
          </a:stretch>
        </p:blipFill>
        <p:spPr>
          <a:xfrm>
            <a:off x="6651057" y="1774047"/>
            <a:ext cx="4664825" cy="1280159"/>
          </a:xfrm>
          <a:prstGeom prst="rect">
            <a:avLst/>
          </a:prstGeom>
        </p:spPr>
      </p:pic>
      <p:sp>
        <p:nvSpPr>
          <p:cNvPr id="53" name="직사각형 25"/>
          <p:cNvSpPr/>
          <p:nvPr/>
        </p:nvSpPr>
        <p:spPr>
          <a:xfrm>
            <a:off x="1789473" y="2886009"/>
            <a:ext cx="4675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-Create a box to enter a key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-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/>
              </a:rPr>
              <a:t>Generate the statements to notice that show the status of BST after being successfully processed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 Rounded MT Bold"/>
            </a:endParaRPr>
          </a:p>
        </p:txBody>
      </p:sp>
      <p:sp>
        <p:nvSpPr>
          <p:cNvPr id="54" name="직사각형 26"/>
          <p:cNvSpPr/>
          <p:nvPr/>
        </p:nvSpPr>
        <p:spPr>
          <a:xfrm>
            <a:off x="821585" y="3760417"/>
            <a:ext cx="430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02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l="7643"/>
          <a:stretch/>
        </p:blipFill>
        <p:spPr>
          <a:xfrm>
            <a:off x="6651057" y="3139974"/>
            <a:ext cx="5601902" cy="35433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rcRect l="30994" t="71262" r="31702" b="20607"/>
          <a:stretch/>
        </p:blipFill>
        <p:spPr>
          <a:xfrm>
            <a:off x="3172507" y="4080922"/>
            <a:ext cx="2660073" cy="375796"/>
          </a:xfrm>
          <a:prstGeom prst="rect">
            <a:avLst/>
          </a:prstGeom>
        </p:spPr>
      </p:pic>
      <p:sp>
        <p:nvSpPr>
          <p:cNvPr id="30" name="오각형 29"/>
          <p:cNvSpPr/>
          <p:nvPr/>
        </p:nvSpPr>
        <p:spPr>
          <a:xfrm>
            <a:off x="768349" y="2952423"/>
            <a:ext cx="1057997" cy="447518"/>
          </a:xfrm>
          <a:prstGeom prst="homePlate">
            <a:avLst>
              <a:gd name="adj" fmla="val 36847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92111" y="2975909"/>
            <a:ext cx="119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</a:rPr>
              <a:t>BTView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673</Words>
  <Application>Microsoft Office PowerPoint</Application>
  <PresentationFormat>와이드스크린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야놀자 야체 B</vt:lpstr>
      <vt:lpstr>Arial</vt:lpstr>
      <vt:lpstr>Arial Rounded MT Bold</vt:lpstr>
      <vt:lpstr>Bahnschrift SemiBold</vt:lpstr>
      <vt:lpstr>1_Office 테마</vt:lpstr>
      <vt:lpstr>PowerPoint 프레젠테이션</vt:lpstr>
      <vt:lpstr>UML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Seo</cp:lastModifiedBy>
  <cp:revision>41</cp:revision>
  <dcterms:created xsi:type="dcterms:W3CDTF">2020-01-13T05:39:04Z</dcterms:created>
  <dcterms:modified xsi:type="dcterms:W3CDTF">2020-12-21T11:06:27Z</dcterms:modified>
</cp:coreProperties>
</file>