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>
        <p:scale>
          <a:sx n="66" d="100"/>
          <a:sy n="66" d="100"/>
        </p:scale>
        <p:origin x="6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18F0-32D7-4271-96F2-5B1DD1769BDD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36C9-90C3-4FD9-B691-4B6653026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2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18F0-32D7-4271-96F2-5B1DD1769BDD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36C9-90C3-4FD9-B691-4B6653026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8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18F0-32D7-4271-96F2-5B1DD1769BDD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36C9-90C3-4FD9-B691-4B6653026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40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18F0-32D7-4271-96F2-5B1DD1769BDD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36C9-90C3-4FD9-B691-4B6653026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49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18F0-32D7-4271-96F2-5B1DD1769BDD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36C9-90C3-4FD9-B691-4B6653026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98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18F0-32D7-4271-96F2-5B1DD1769BDD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36C9-90C3-4FD9-B691-4B6653026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18F0-32D7-4271-96F2-5B1DD1769BDD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36C9-90C3-4FD9-B691-4B6653026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60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18F0-32D7-4271-96F2-5B1DD1769BDD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36C9-90C3-4FD9-B691-4B6653026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85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18F0-32D7-4271-96F2-5B1DD1769BDD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36C9-90C3-4FD9-B691-4B6653026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8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18F0-32D7-4271-96F2-5B1DD1769BDD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36C9-90C3-4FD9-B691-4B6653026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21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18F0-32D7-4271-96F2-5B1DD1769BDD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36C9-90C3-4FD9-B691-4B6653026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18F0-32D7-4271-96F2-5B1DD1769BDD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636C9-90C3-4FD9-B691-4B6653026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63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Computer System</a:t>
            </a:r>
            <a:br>
              <a:rPr lang="en-US" altLang="ko-KR" dirty="0" smtClean="0"/>
            </a:br>
            <a:r>
              <a:rPr lang="en-US" altLang="ko-KR" dirty="0" smtClean="0"/>
              <a:t>assignment1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99414" y="3865989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19102092 </a:t>
            </a:r>
            <a:r>
              <a:rPr lang="en-US" altLang="ko-KR" dirty="0" err="1" smtClean="0"/>
              <a:t>HyeonYeong</a:t>
            </a:r>
            <a:r>
              <a:rPr lang="en-US" altLang="ko-KR" dirty="0" smtClean="0"/>
              <a:t>. Seo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36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#1 captured output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681" y="1825625"/>
            <a:ext cx="64666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9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3189" y="36195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#2 source code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414"/>
          <a:stretch/>
        </p:blipFill>
        <p:spPr>
          <a:xfrm>
            <a:off x="91822" y="4726713"/>
            <a:ext cx="4865189" cy="20388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61950"/>
            <a:ext cx="71628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#3 captured output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612" y="1825625"/>
            <a:ext cx="46807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Computer System assignment1</vt:lpstr>
      <vt:lpstr>#1 captured output</vt:lpstr>
      <vt:lpstr>#2 source code</vt:lpstr>
      <vt:lpstr>#3 captured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서현영</dc:creator>
  <cp:lastModifiedBy>서현영</cp:lastModifiedBy>
  <cp:revision>4</cp:revision>
  <dcterms:created xsi:type="dcterms:W3CDTF">2020-09-21T16:40:26Z</dcterms:created>
  <dcterms:modified xsi:type="dcterms:W3CDTF">2020-09-21T17:13:47Z</dcterms:modified>
</cp:coreProperties>
</file>