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Relationship Id="rId3" Type="http://schemas.openxmlformats.org/officeDocument/2006/relationships/image" Target="../media/image21.jpeg"  /><Relationship Id="rId4" Type="http://schemas.openxmlformats.org/officeDocument/2006/relationships/image" Target="../media/image2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jpeg"  /><Relationship Id="rId3" Type="http://schemas.openxmlformats.org/officeDocument/2006/relationships/image" Target="../media/image24.jpeg"  /><Relationship Id="rId4" Type="http://schemas.openxmlformats.org/officeDocument/2006/relationships/image" Target="../media/image2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jpeg"  /><Relationship Id="rId3" Type="http://schemas.openxmlformats.org/officeDocument/2006/relationships/image" Target="../media/image2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Relationship Id="rId4" Type="http://schemas.openxmlformats.org/officeDocument/2006/relationships/image" Target="../media/image10.jpeg"  /><Relationship Id="rId5" Type="http://schemas.openxmlformats.org/officeDocument/2006/relationships/image" Target="../media/image1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Relationship Id="rId3" Type="http://schemas.openxmlformats.org/officeDocument/2006/relationships/image" Target="../media/image18.jpeg"  /><Relationship Id="rId4" Type="http://schemas.openxmlformats.org/officeDocument/2006/relationships/image" Target="../media/image1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회원관리 및 게시판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2016114413</a:t>
            </a:r>
            <a:r>
              <a:rPr lang="ko-KR" altLang="en-US"/>
              <a:t> 이형준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게시글 수정 및 한줄 댓글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61192" y="1426369"/>
            <a:ext cx="4927623" cy="241458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2773" y="1063586"/>
            <a:ext cx="4772025" cy="116205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172890" y="4226718"/>
            <a:ext cx="2655093" cy="3631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    게시글 수정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7593209" y="6253898"/>
            <a:ext cx="3511154" cy="3640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게시글 수정 및 댓글작성 결과화면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7818833" y="2450961"/>
            <a:ext cx="3059907" cy="3654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게시글 수정시 비밀번호 확인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77013" y="2925819"/>
            <a:ext cx="4752974" cy="3328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게시판 검색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085865" y="4005263"/>
            <a:ext cx="4295775" cy="120967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589" y="1063586"/>
            <a:ext cx="5668410" cy="208597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75504" y="1063586"/>
            <a:ext cx="5916495" cy="17526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732359" y="3429000"/>
            <a:ext cx="3024188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 게시판 글제목으로 검색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368500" y="3061335"/>
            <a:ext cx="401314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be</a:t>
            </a:r>
            <a:r>
              <a:rPr lang="ko-KR" altLang="en-US"/>
              <a:t>가 포함된 글제목이 성공적으로 나온다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7721658" y="5608987"/>
            <a:ext cx="3024188" cy="3612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주제어 입력하지 않을때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이메일 발신 및 수신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1063586"/>
            <a:ext cx="6692529" cy="314563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799" y="4591050"/>
            <a:ext cx="8029574" cy="15811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9163003" y="2269213"/>
            <a:ext cx="2702720" cy="9102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 발신</a:t>
            </a:r>
            <a:endParaRPr lang="ko-KR" altLang="en-US"/>
          </a:p>
          <a:p>
            <a:pPr>
              <a:defRPr/>
            </a:pPr>
            <a:r>
              <a:rPr lang="en-US" altLang="ko-KR"/>
              <a:t>(10</a:t>
            </a:r>
            <a:r>
              <a:rPr lang="ko-KR" altLang="en-US"/>
              <a:t>장의 게시글에서 작성자 클릭시 나오는 화면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9163003" y="5381625"/>
            <a:ext cx="2702720" cy="367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 수신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개요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1063585"/>
            <a:ext cx="11535279" cy="5187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테이블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295973" y="1679919"/>
            <a:ext cx="3600053" cy="349816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19781" y="1679919"/>
            <a:ext cx="3229731" cy="349816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236" y="1679919"/>
            <a:ext cx="3799780" cy="349816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31799" y="5679281"/>
            <a:ext cx="2741216" cy="367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              </a:t>
            </a:r>
            <a:r>
              <a:rPr lang="ko-KR" altLang="en-US"/>
              <a:t>회원 </a:t>
            </a: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8319781" y="5679281"/>
            <a:ext cx="2741216" cy="367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	댓글 </a:t>
            </a: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4446491" y="5679281"/>
            <a:ext cx="2741216" cy="367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          </a:t>
            </a:r>
            <a:r>
              <a:rPr lang="ko-KR" altLang="en-US"/>
              <a:t>  게시판 </a:t>
            </a:r>
            <a:r>
              <a:rPr lang="en-US" altLang="ko-KR"/>
              <a:t>db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메인화면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1063586"/>
            <a:ext cx="4315887" cy="347503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98832" y="1169174"/>
            <a:ext cx="3594335" cy="33694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36850" y="1063585"/>
            <a:ext cx="4355149" cy="3475039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866568" y="5238750"/>
            <a:ext cx="7081307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화면의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버튼을 누를 때마다 이미지가 슬라이드 된다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90650" y="1647825"/>
            <a:ext cx="5505804" cy="256222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6612" y="733424"/>
            <a:ext cx="2809875" cy="23431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86612" y="2928937"/>
            <a:ext cx="4181475" cy="113347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967663" y="2133600"/>
            <a:ext cx="2719388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 중복체크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627145" y="4062412"/>
            <a:ext cx="340042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회원정보 입력하지 않을때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2990850" y="4863465"/>
            <a:ext cx="3486150" cy="364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회원등록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05538" y="4675822"/>
            <a:ext cx="4772025" cy="11049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7748586" y="6301930"/>
            <a:ext cx="3400426" cy="363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회원가입 성공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회원관리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972299" y="1063586"/>
            <a:ext cx="4762500" cy="127134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7372348" y="2762250"/>
            <a:ext cx="4819652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회원관리 메뉴는 로그인해야만 접근이 가능하다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063586"/>
            <a:ext cx="6610350" cy="185445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133474" y="3061335"/>
            <a:ext cx="434340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    회원관리 약식정보 및 로그인 후 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회원상세정보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544636" y="1864519"/>
            <a:ext cx="9077325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회원정보 수정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1317319"/>
            <a:ext cx="6686550" cy="232697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56687" y="1826419"/>
            <a:ext cx="4378110" cy="130877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190750" y="4133850"/>
            <a:ext cx="390525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        회원정보 수정화면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593117" y="3429000"/>
            <a:ext cx="3905250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        회원정보 수정결과</a:t>
            </a:r>
            <a:endParaRPr lang="ko-KR" altLang="en-US"/>
          </a:p>
          <a:p>
            <a:pPr>
              <a:defRPr/>
            </a:pPr>
            <a:r>
              <a:rPr lang="ko-KR" altLang="en-US"/>
              <a:t>비밀번호를 </a:t>
            </a:r>
            <a:r>
              <a:rPr lang="en-US" altLang="ko-KR"/>
              <a:t>1234</a:t>
            </a:r>
            <a:r>
              <a:rPr lang="ko-KR" altLang="en-US"/>
              <a:t>에서 </a:t>
            </a:r>
            <a:r>
              <a:rPr lang="en-US" altLang="ko-KR"/>
              <a:t>4321</a:t>
            </a:r>
            <a:r>
              <a:rPr lang="ko-KR" altLang="en-US"/>
              <a:t>로 바꿨다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자유게시판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63586"/>
            <a:ext cx="5859281" cy="221140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8845" y="1063586"/>
            <a:ext cx="5923154" cy="408011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219200" y="2907803"/>
            <a:ext cx="3488531" cy="3671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         게시판 약식정보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7486156" y="5624750"/>
            <a:ext cx="3488531" cy="3671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         게시판 상세정보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3429000"/>
            <a:ext cx="3328988" cy="2503243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887140" y="5991939"/>
            <a:ext cx="1845469" cy="3593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       답변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103</ep:Words>
  <ep:PresentationFormat/>
  <ep:Paragraphs>38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교차</vt:lpstr>
      <vt:lpstr>회원관리 및 게시판</vt:lpstr>
      <vt:lpstr>개요</vt:lpstr>
      <vt:lpstr>DB테이블</vt:lpstr>
      <vt:lpstr>메인화면</vt:lpstr>
      <vt:lpstr>회원가입</vt:lpstr>
      <vt:lpstr>회원관리</vt:lpstr>
      <vt:lpstr>회원상세정보</vt:lpstr>
      <vt:lpstr>회원정보 수정</vt:lpstr>
      <vt:lpstr>자유게시판</vt:lpstr>
      <vt:lpstr>게시글 수정 및 한줄 댓글</vt:lpstr>
      <vt:lpstr>게시판 검색</vt:lpstr>
      <vt:lpstr>이메일 발신 및 수신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이형준</cp:lastModifiedBy>
  <dcterms:modified xsi:type="dcterms:W3CDTF">2021-06-05T11:10:42.771</dcterms:modified>
  <cp:revision>21</cp:revision>
  <dc:title>회원관리 및 게시판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