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61A1CB-3C1E-4005-8808-13F93BA30EB6}">
  <a:tblStyle styleId="{4B61A1CB-3C1E-4005-8808-13F93BA30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{4B61A1CB-3C1E-4005-8808-13F93BA30EB6}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Layer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Other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Alligator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Application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L7(Firewall)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HTTP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FTP, SSH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Presentation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Steve’s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Session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Touch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Transport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L4(NAT)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TCP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UDP, SCTP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L3(Router)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IPv6, ARP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Link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L2(Switch)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Ethernet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Frame Relay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Please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Physical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