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A776-EFEE-414F-AB56-B467230CF5C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A972-5F43-48A1-AE46-FCF0AA386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7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1CC8-D692-49EC-B28A-AE12DEA379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738C-2B1D-4698-91B4-A42244CD4C4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EAF0-C477-4706-BBF5-0F9E02D47C5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B75C-8168-466D-B8BD-EF843606E13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2095-EA5B-4B3B-B45D-ACB065D6FDF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A691-399A-4273-B727-8F65B595BD67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28C9-178A-40C8-AAD4-FB10A455B35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DDBE-6F56-4108-A189-C26F0E148B13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1D5F-FD24-40D7-B556-53A6EE20C1B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648-3547-4521-90C0-32E907375ECA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2DC6-7580-4979-B9FD-E5E5231243F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1AFE-4EC4-44F3-8BB6-918CEF5030E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개발자는 왜 </a:t>
            </a:r>
            <a:r>
              <a:rPr lang="ko-KR" altLang="en-US" dirty="0" err="1" smtClean="0"/>
              <a:t>스벨트를</a:t>
            </a:r>
            <a:r>
              <a:rPr lang="ko-KR" altLang="en-US" dirty="0" smtClean="0"/>
              <a:t> 선호할까</a:t>
            </a:r>
            <a:r>
              <a:rPr lang="en-US" altLang="ko-KR" dirty="0" smtClean="0"/>
              <a:t>?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카운터 예시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837" y="2038510"/>
            <a:ext cx="735432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리액트의</a:t>
            </a:r>
            <a:r>
              <a:rPr lang="ko-KR" altLang="en-US" dirty="0" smtClean="0"/>
              <a:t> 카운터 예시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1690688"/>
            <a:ext cx="734480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Vue3</a:t>
            </a:r>
            <a:r>
              <a:rPr lang="ko-KR" altLang="en-US" dirty="0" smtClean="0"/>
              <a:t>의 카운터 예시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15" y="1523621"/>
            <a:ext cx="7334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Svelte, React, </a:t>
            </a:r>
            <a:r>
              <a:rPr lang="en-US" altLang="ko-KR" dirty="0" err="1"/>
              <a:t>Vue</a:t>
            </a:r>
            <a:r>
              <a:rPr lang="en-US" altLang="ko-KR" dirty="0"/>
              <a:t> 3 </a:t>
            </a:r>
            <a:r>
              <a:rPr lang="ko-KR" altLang="en-US" dirty="0"/>
              <a:t>기능별 문법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966" y="1338884"/>
            <a:ext cx="5890068" cy="501746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505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Svelte(</a:t>
            </a:r>
            <a:r>
              <a:rPr lang="ko-KR" altLang="en-US" dirty="0" err="1"/>
              <a:t>스벨트</a:t>
            </a:r>
            <a:r>
              <a:rPr lang="en-US" altLang="ko-KR" dirty="0"/>
              <a:t>)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작은 생태계와 커뮤니티 지원 </a:t>
            </a:r>
            <a:r>
              <a:rPr lang="ko-KR" altLang="en-US" dirty="0" smtClean="0"/>
              <a:t>부족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Compiler </a:t>
            </a:r>
            <a:r>
              <a:rPr lang="ko-KR" altLang="en-US" dirty="0"/>
              <a:t>적용으로 인한 러닝 </a:t>
            </a:r>
            <a:r>
              <a:rPr lang="ko-KR" altLang="en-US" dirty="0" smtClean="0"/>
              <a:t>커브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Svelte</a:t>
            </a:r>
            <a:r>
              <a:rPr lang="ko-KR" altLang="en-US" dirty="0"/>
              <a:t>는 아직까지 대중적으로 사용하고 있지 않기 때문에 낮은 성숙도</a:t>
            </a:r>
            <a:r>
              <a:rPr lang="en-US" altLang="ko-KR" dirty="0"/>
              <a:t>, </a:t>
            </a:r>
            <a:r>
              <a:rPr lang="ko-KR" altLang="en-US" dirty="0"/>
              <a:t>다양한 소스코드나 플러그인들이 많지 않은 작은 생태계라는 점이 단점이라고 볼 수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취업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준비로는 부적합</a:t>
            </a:r>
            <a:r>
              <a:rPr lang="en-US" altLang="ko-KR" dirty="0" smtClean="0">
                <a:solidFill>
                  <a:srgbClr val="00B050"/>
                </a:solidFill>
              </a:rPr>
              <a:t>!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(React)</a:t>
            </a:r>
            <a:r>
              <a:rPr lang="ko-KR" altLang="en-US" dirty="0"/>
              <a:t>와 </a:t>
            </a:r>
            <a:r>
              <a:rPr lang="ko-KR" altLang="en-US" dirty="0" err="1"/>
              <a:t>스벨트의</a:t>
            </a:r>
            <a:r>
              <a:rPr lang="ko-KR" altLang="en-US" dirty="0"/>
              <a:t>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가상 </a:t>
            </a:r>
            <a:r>
              <a:rPr lang="en-US" altLang="ko-KR" dirty="0"/>
              <a:t>DOM vs.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스벨트가</a:t>
            </a:r>
            <a:r>
              <a:rPr lang="ko-KR" altLang="en-US" dirty="0"/>
              <a:t> 불필요한 가상 </a:t>
            </a:r>
            <a:r>
              <a:rPr lang="en-US" altLang="ko-KR" dirty="0"/>
              <a:t>DOM </a:t>
            </a:r>
            <a:r>
              <a:rPr lang="ko-KR" altLang="en-US" dirty="0"/>
              <a:t>연산을 생략하고</a:t>
            </a:r>
            <a:r>
              <a:rPr lang="en-US" altLang="ko-KR" dirty="0"/>
              <a:t>, </a:t>
            </a:r>
            <a:r>
              <a:rPr lang="ko-KR" altLang="en-US" dirty="0"/>
              <a:t>더 빠른 성능을 제공할 수 있음을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/>
              <a:t>상태 관리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리액트는</a:t>
            </a:r>
            <a:r>
              <a:rPr lang="ko-KR" altLang="en-US" dirty="0"/>
              <a:t> 상태 관리를 위해 별도의 라이브러리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Redux</a:t>
            </a:r>
            <a:r>
              <a:rPr lang="en-US" altLang="ko-KR" dirty="0"/>
              <a:t>, </a:t>
            </a:r>
            <a:r>
              <a:rPr lang="en-US" altLang="ko-KR" dirty="0" err="1"/>
              <a:t>MobX</a:t>
            </a:r>
            <a:r>
              <a:rPr lang="en-US" altLang="ko-KR" dirty="0"/>
              <a:t>)</a:t>
            </a:r>
            <a:r>
              <a:rPr lang="ko-KR" altLang="en-US" dirty="0"/>
              <a:t>를 사용하는 경우가 많습니다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스벨트는</a:t>
            </a:r>
            <a:r>
              <a:rPr lang="ko-KR" altLang="en-US" dirty="0"/>
              <a:t> 자체적으로 상태 관리 기능을 내장하고 있어</a:t>
            </a:r>
            <a:r>
              <a:rPr lang="en-US" altLang="ko-KR" dirty="0"/>
              <a:t>, </a:t>
            </a:r>
            <a:r>
              <a:rPr lang="ko-KR" altLang="en-US" dirty="0"/>
              <a:t>추가적인 상태 관리 라이브러리가 필요하지 않습니다</a:t>
            </a:r>
            <a:r>
              <a:rPr lang="en-US" altLang="ko-KR" dirty="0"/>
              <a:t>. </a:t>
            </a:r>
            <a:r>
              <a:rPr lang="ko-KR" altLang="en-US" dirty="0"/>
              <a:t>덕분에 코드가 간결하고 유지 보수가 쉬워집니다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dirty="0" err="1">
                <a:solidFill>
                  <a:srgbClr val="00B050"/>
                </a:solidFill>
              </a:rPr>
              <a:t>스벨트는</a:t>
            </a:r>
            <a:r>
              <a:rPr lang="ko-KR" altLang="en-US" dirty="0">
                <a:solidFill>
                  <a:srgbClr val="00B050"/>
                </a:solidFill>
              </a:rPr>
              <a:t> 특히 작은 프로젝트나 프로토타입을 만들 때 유용합니다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간결한 문법과 빠른 성능 덕분에 개발자는 짧은 시간 안에 결과물을 </a:t>
            </a:r>
            <a:r>
              <a:rPr lang="ko-KR" altLang="en-US" dirty="0" smtClean="0">
                <a:solidFill>
                  <a:srgbClr val="00B050"/>
                </a:solidFill>
              </a:rPr>
              <a:t>만들어 낼 </a:t>
            </a:r>
            <a:r>
              <a:rPr lang="ko-KR" altLang="en-US" dirty="0">
                <a:solidFill>
                  <a:srgbClr val="00B050"/>
                </a:solidFill>
              </a:rPr>
              <a:t>수 있습니다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177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개발자는 왜 스벨트를 선호할까? (카운터 예시)</vt:lpstr>
      <vt:lpstr>리액트의 카운터 예시</vt:lpstr>
      <vt:lpstr>Vue3의 카운터 예시</vt:lpstr>
      <vt:lpstr>Svelte, React, Vue 3 기능별 문법 비교</vt:lpstr>
      <vt:lpstr>Svelte(스벨트)의 단점</vt:lpstr>
      <vt:lpstr>리액트(React)와 스벨트의 차이점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123</cp:revision>
  <dcterms:created xsi:type="dcterms:W3CDTF">2023-12-27T22:23:02Z</dcterms:created>
  <dcterms:modified xsi:type="dcterms:W3CDTF">2025-04-24T22:43:57Z</dcterms:modified>
</cp:coreProperties>
</file>