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316" r:id="rId14"/>
    <p:sldId id="417" r:id="rId15"/>
    <p:sldId id="482" r:id="rId16"/>
    <p:sldId id="484" r:id="rId17"/>
    <p:sldId id="468" r:id="rId18"/>
    <p:sldId id="485" r:id="rId19"/>
    <p:sldId id="486" r:id="rId20"/>
    <p:sldId id="487" r:id="rId21"/>
    <p:sldId id="488" r:id="rId22"/>
    <p:sldId id="317" r:id="rId23"/>
    <p:sldId id="453" r:id="rId24"/>
    <p:sldId id="318" r:id="rId25"/>
  </p:sldIdLst>
  <p:sldSz cx="9144000" cy="6858000" type="screen4x3"/>
  <p:notesSz cx="6858000" cy="9144000"/>
  <p:embeddedFontLst>
    <p:embeddedFont>
      <p:font typeface="Segoe UI Black" panose="020B0604020202020204" charset="0"/>
      <p:bold r:id="rId27"/>
      <p:boldItalic r:id="rId28"/>
    </p:embeddedFont>
    <p:embeddedFont>
      <p:font typeface="Yoon 윤고딕 520_TT" panose="020B0600000101010101" charset="-127"/>
      <p:regular r:id="rId29"/>
    </p:embeddedFont>
    <p:embeddedFont>
      <p:font typeface="HY견고딕" panose="02030600000101010101" pitchFamily="18" charset="-127"/>
      <p:regular r:id="rId30"/>
    </p:embeddedFont>
    <p:embeddedFont>
      <p:font typeface="HY강M" panose="020B0600000101010101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HY헤드라인M" panose="0203060000010101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46356;&#48260;&#44613;&#47928;&#51228;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54617;&#49373;&#44288;&#47532;%20&#54028;&#51068;&#51077;&#52636;&#47141;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trlen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trcpy&#47928;&#51228;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str1[10] = "string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!!";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str2[10]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743"/>
              </p:ext>
            </p:extLst>
          </p:nvPr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6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987"/>
              </p:ext>
            </p:extLst>
          </p:nvPr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4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(*x &lt; *y)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 = *y;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Big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 Num2, Num3;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 = 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while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(Num1 &lt;=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Sum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("Num3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printf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2093" y="3068960"/>
            <a:ext cx="731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디버그문제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존재하는 오류를 찾아 정상적으로 동작 할 수 있도록 수정하시오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 개수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3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7963" y="4093622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20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8" y="2980402"/>
            <a:ext cx="75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게임만들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9848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38066" y="3766994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JungHo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[10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"^^");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619</Words>
  <Application>Microsoft Office PowerPoint</Application>
  <PresentationFormat>화면 슬라이드 쇼(4:3)</PresentationFormat>
  <Paragraphs>409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Segoe UI Black</vt:lpstr>
      <vt:lpstr>Yoon 윤고딕 520_TT</vt:lpstr>
      <vt:lpstr>HY견고딕</vt:lpstr>
      <vt:lpstr>HY강M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448</cp:revision>
  <dcterms:created xsi:type="dcterms:W3CDTF">2013-09-05T09:43:46Z</dcterms:created>
  <dcterms:modified xsi:type="dcterms:W3CDTF">2020-01-02T04:08:05Z</dcterms:modified>
</cp:coreProperties>
</file>