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84" r:id="rId1"/>
    <p:sldMasterId id="2147483986" r:id="rId2"/>
    <p:sldMasterId id="2147483987" r:id="rId3"/>
  </p:sldMasterIdLst>
  <p:notesMasterIdLst>
    <p:notesMasterId r:id="rId25"/>
  </p:notesMasterIdLst>
  <p:sldIdLst>
    <p:sldId id="375" r:id="rId4"/>
    <p:sldId id="290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2" r:id="rId20"/>
    <p:sldId id="391" r:id="rId21"/>
    <p:sldId id="390" r:id="rId22"/>
    <p:sldId id="393" r:id="rId23"/>
    <p:sldId id="352" r:id="rId24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="">
        <p15:guide id="1" orient="horz" pos="1615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9EE2"/>
    <a:srgbClr val="D9C4EE"/>
    <a:srgbClr val="3B1B5C"/>
    <a:srgbClr val="57BB9C"/>
    <a:srgbClr val="AFDFD0"/>
    <a:srgbClr val="4FC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5" autoAdjust="0"/>
    <p:restoredTop sz="89735" autoAdjust="0"/>
  </p:normalViewPr>
  <p:slideViewPr>
    <p:cSldViewPr snapToObjects="1">
      <p:cViewPr>
        <p:scale>
          <a:sx n="87" d="100"/>
          <a:sy n="87" d="100"/>
        </p:scale>
        <p:origin x="-2388" y="-918"/>
      </p:cViewPr>
      <p:guideLst>
        <p:guide orient="horz" pos="161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1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813DE-7293-4E8A-BE35-9B888F85EC99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C55D1-5C25-4350-8C5B-609570357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077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689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09F8D-7DB0-423B-812C-695F3D245DCB}" type="datetime1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524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D93A-3B38-492F-8879-B3FF37EBB28C}" type="datetime1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128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2D15C-FA4D-448F-A004-1A9C815475F3}" type="datetime1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76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74555-FB34-4AEE-A288-97D210A21C8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314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FA0D-101A-49CF-A109-0EEB2FFCF3D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68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F01B-B0B8-4650-A38D-E48F2BA6908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562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0800F-6192-4371-AAC5-C2745A69082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91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D72C-463E-4365-B8B8-16745F822A4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335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0F41-AA8D-4762-9819-279F4804FAC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2830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49B0-5B11-47A3-B096-68D7897344F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8335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CAEA9-D666-47BC-A195-4961971A617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96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6CF6-5E6A-40DE-A53B-F0801C03D33E}" type="datetime1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1970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D6B4-4271-4BF0-99FA-03855E9A4B1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7908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E989-44E6-42CB-A640-487F6EF2195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3768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5D545-8F71-49A0-AEF7-3607626151D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1154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6759-0FBC-4F89-A0BA-14772D03CBD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3877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B739-E439-4ABD-8961-E68DC10051B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1534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9EEF-A74A-4553-A5B3-0B98E5061B4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1553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3E492-2C2F-4D3E-9463-B73FD7662A9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2325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29F7-C1FB-4B85-AC3C-499D5B74B47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422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BADA-BED0-444D-89E9-4FBF3F01245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4257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2C33-2C53-4655-86D4-6B32156D36B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8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99A1-4AFD-49F0-94CF-570C7B94E6A7}" type="datetime1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4340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7431-D59F-4628-B512-BD0CE599462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0507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1E34-5F74-4C08-B0E9-753FC0E74B3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5517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EE20-7C3A-4A16-8F4D-6BA009B36C0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562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F574-8043-4D67-87E8-D9FA999128C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94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439B-177E-4DEB-BF7B-6ADEF5B517B9}" type="datetime1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002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410F-F1D7-432D-BBF2-E272EB6CC1BA}" type="datetime1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21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BE63B-935A-4E64-B3A1-870F3E19AAC2}" type="datetime1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30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D1DF-DA15-4FBA-919E-E26DFF263109}" type="datetime1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748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1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95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1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D9E3-E022-4970-B279-74644229D336}" type="datetime1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66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1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5009-7274-43F0-9C9C-8A4A46A10EDE}" type="datetime1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35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355A0-AE61-4DFC-A18F-5E81A4685CB9}" type="datetime1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35A6C-CD98-476A-9876-AAD9E5F98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51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36A03-A1C8-47D8-BA75-A79351D28DE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87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13B31-FA4E-4340-8DC9-986F76D7271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476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ChangeArrowheads="1"/>
          </p:cNvSpPr>
          <p:nvPr/>
        </p:nvSpPr>
        <p:spPr bwMode="auto">
          <a:xfrm flipV="1">
            <a:off x="-135255" y="945515"/>
            <a:ext cx="9648190" cy="37020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rot="10800000" vert="horz" wrap="square" lIns="91440" tIns="45720" rIns="91440" bIns="45720" numCol="1" anchor="ctr">
            <a:spAutoFit/>
            <a:scene3d>
              <a:camera prst="perspectiveFront" fov="2700000"/>
              <a:lightRig rig="threePt" dir="t"/>
            </a:scene3d>
            <a:sp3d/>
          </a:bodyPr>
          <a:lstStyle/>
          <a:p>
            <a:pPr marL="0" indent="0" fontAlgn="base" latinLnBrk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86435" y="1559560"/>
            <a:ext cx="7778750" cy="24885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  <a:scene3d>
              <a:camera prst="perspectiveFront" fov="2700000"/>
              <a:lightRig rig="threePt" dir="t"/>
            </a:scene3d>
            <a:sp3d/>
          </a:bodyPr>
          <a:lstStyle>
            <a:lvl1pPr marL="0" indent="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lvl="1" indent="-28575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lvl="2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lvl="3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lvl="4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algn="ctr" eaLnBrk="1" fontAlgn="base" latinLnBrk="0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ko-KR" altLang="en-US" sz="1400" b="1" spc="-130">
                <a:solidFill>
                  <a:srgbClr val="FFFFFF"/>
                </a:solidFill>
                <a:latin typeface="맑은 고딕" charset="0"/>
                <a:ea typeface="맑은 고딕" charset="0"/>
              </a:rPr>
              <a:t>개발하며 세상을 밝히자</a:t>
            </a:r>
            <a:endParaRPr lang="ko-KR" altLang="en-US" sz="14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eaLnBrk="1" fontAlgn="base" latinLnBrk="0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ko-KR" altLang="en-US" sz="1400" b="1" spc="-130">
                <a:solidFill>
                  <a:srgbClr val="FFFFFF"/>
                </a:solidFill>
                <a:latin typeface="맑은 고딕" charset="0"/>
                <a:ea typeface="맑은 고딕" charset="0"/>
              </a:rPr>
              <a:t>우리만의 소통공간               </a:t>
            </a:r>
            <a:endParaRPr lang="ko-KR" altLang="en-US" sz="14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eaLnBrk="1" fontAlgn="base" latinLnBrk="0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ko-KR" altLang="en-US" sz="4000" b="1" spc="-130">
                <a:solidFill>
                  <a:srgbClr val="FFFFFF"/>
                </a:solidFill>
                <a:latin typeface="맑은 고딕" charset="0"/>
                <a:ea typeface="맑은 고딕" charset="0"/>
              </a:rPr>
              <a:t>개발자 커뮤니티 GBSB</a:t>
            </a:r>
            <a:endParaRPr lang="ko-KR" altLang="en-US" sz="40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eaLnBrk="1" fontAlgn="base" latinLnBrk="0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ko-KR" altLang="en-US" sz="40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" name="Line 7"/>
          <p:cNvCxnSpPr/>
          <p:nvPr/>
        </p:nvCxnSpPr>
        <p:spPr bwMode="auto">
          <a:xfrm>
            <a:off x="-215900" y="3068320"/>
            <a:ext cx="9641840" cy="635"/>
          </a:xfrm>
          <a:prstGeom prst="line">
            <a:avLst/>
          </a:prstGeom>
          <a:noFill/>
          <a:ln w="9525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409565" y="3094355"/>
            <a:ext cx="1050925" cy="4622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  <a:scene3d>
              <a:camera prst="perspectiveFront" fov="2700000"/>
              <a:lightRig rig="threePt" dir="t"/>
            </a:scene3d>
            <a:sp3d/>
          </a:bodyPr>
          <a:lstStyle>
            <a:lvl1pPr marL="0" indent="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lvl="1" indent="-28575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lvl="2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lvl="3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lvl="4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fontAlgn="base" latinLnBrk="0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2400" b="1" spc="-140">
                <a:solidFill>
                  <a:srgbClr val="FFFFFF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24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5301615" y="3906520"/>
            <a:ext cx="3566795" cy="8324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0" tIns="0" rIns="0" bIns="0" numCol="1" anchor="ctr">
            <a:noAutofit/>
            <a:scene3d>
              <a:camera prst="perspectiveFront" fov="2700000"/>
              <a:lightRig rig="threePt" dir="t"/>
            </a:scene3d>
            <a:sp3d/>
          </a:bodyPr>
          <a:lstStyle>
            <a:lvl1pPr marL="0" indent="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lvl="1" indent="-28575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lvl="2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lvl="3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lvl="4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algn="ctr" eaLnBrk="1" fontAlgn="base" latinLnBrk="0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2000" b="1" spc="-130">
                <a:solidFill>
                  <a:srgbClr val="FFFFFF"/>
                </a:solidFill>
                <a:latin typeface="맑은 고딕" charset="0"/>
                <a:ea typeface="맑은 고딕" charset="0"/>
              </a:rPr>
              <a:t>장정필 이태호</a:t>
            </a:r>
            <a:endParaRPr lang="ko-KR" altLang="en-US" sz="20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eaLnBrk="1" fontAlgn="base" latinLnBrk="0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2000" b="1" spc="-130">
                <a:solidFill>
                  <a:srgbClr val="FFFFFF"/>
                </a:solidFill>
                <a:latin typeface="맑은 고딕" charset="0"/>
                <a:ea typeface="맑은 고딕" charset="0"/>
              </a:rPr>
              <a:t>고용건 장민경</a:t>
            </a:r>
            <a:endParaRPr lang="ko-KR" altLang="en-US" sz="20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eaLnBrk="1" fontAlgn="base" latinLnBrk="0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2000" b="1" spc="-130">
                <a:solidFill>
                  <a:srgbClr val="FFFFFF"/>
                </a:solidFill>
                <a:latin typeface="맑은 고딕" charset="0"/>
                <a:ea typeface="맑은 고딕" charset="0"/>
              </a:rPr>
              <a:t>박재민 장형국</a:t>
            </a:r>
            <a:endParaRPr lang="ko-KR" altLang="en-US" sz="20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eaLnBrk="1" fontAlgn="base" latinLnBrk="0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2000" b="1" spc="-130">
                <a:solidFill>
                  <a:srgbClr val="FFFFFF"/>
                </a:solidFill>
                <a:latin typeface="맑은 고딕" charset="0"/>
                <a:ea typeface="맑은 고딕" charset="0"/>
              </a:rPr>
              <a:t>오나경 이지형</a:t>
            </a:r>
            <a:endParaRPr lang="ko-KR" altLang="en-US" sz="20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eaLnBrk="1" fontAlgn="base" latinLnBrk="0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ko-KR" altLang="en-US" sz="20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0" name="Line 17"/>
          <p:cNvCxnSpPr/>
          <p:nvPr/>
        </p:nvCxnSpPr>
        <p:spPr bwMode="auto">
          <a:xfrm>
            <a:off x="5343525" y="3558540"/>
            <a:ext cx="3601085" cy="4445"/>
          </a:xfrm>
          <a:prstGeom prst="line">
            <a:avLst/>
          </a:prstGeom>
          <a:noFill/>
          <a:ln w="1270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Line 18"/>
          <p:cNvCxnSpPr/>
          <p:nvPr/>
        </p:nvCxnSpPr>
        <p:spPr bwMode="auto">
          <a:xfrm flipV="1">
            <a:off x="5337175" y="4732020"/>
            <a:ext cx="3601085" cy="1905"/>
          </a:xfrm>
          <a:prstGeom prst="line">
            <a:avLst/>
          </a:prstGeom>
          <a:noFill/>
          <a:ln w="1270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96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"/>
                            </p:stCondLst>
                            <p:childTnLst>
                              <p:par>
                                <p:cTn id="12" presetID="35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xit" presetSubtype="2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20"/>
                            </p:stCondLst>
                            <p:childTnLst>
                              <p:par>
                                <p:cTn id="27" presetID="0" presetClass="pat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-0.03197 L 0 -0.26321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62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12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2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062 0.2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620"/>
                            </p:stCondLst>
                            <p:childTnLst>
                              <p:par>
                                <p:cTn id="4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9" grpId="0"/>
      <p:bldP spid="9" grpId="1"/>
      <p:bldP spid="10" grpId="0" animBg="1"/>
      <p:bldP spid="10" grpId="1" animBg="1"/>
      <p:bldP spid="11" grpId="0"/>
      <p:bldP spid="16" grpId="0"/>
      <p:bldP spid="20" grpId="0" animBg="1"/>
      <p:bldP spid="20" grpId="1" animBg="1"/>
      <p:bldP spid="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550" y="-812800"/>
            <a:ext cx="9217025" cy="1491615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350" y="281940"/>
            <a:ext cx="4824730" cy="346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U</a:t>
            </a:r>
            <a:r>
              <a:rPr lang="en-US" altLang="ko-KR" sz="18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nit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프로젝트 실행 파일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85" y="843280"/>
            <a:ext cx="9288780" cy="403225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308215" y="51435"/>
            <a:ext cx="1656080" cy="384175"/>
            <a:chOff x="7308215" y="51435"/>
            <a:chExt cx="1656080" cy="384175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7308215" y="121285"/>
              <a:ext cx="1656080" cy="31432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11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프로젝트배경</a:t>
              </a:r>
              <a:endParaRPr lang="en-US" altLang="ko-KR" sz="11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7308215" y="51435"/>
              <a:ext cx="0" cy="325755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946944"/>
            <a:ext cx="5445538" cy="385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20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550" y="-812800"/>
            <a:ext cx="9217025" cy="1491615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350" y="281940"/>
            <a:ext cx="4824730" cy="346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U</a:t>
            </a:r>
            <a:r>
              <a:rPr lang="en-US" altLang="ko-KR" sz="18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nit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프로젝트 실행 파일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85" y="843280"/>
            <a:ext cx="9288780" cy="403225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308215" y="51435"/>
            <a:ext cx="1656080" cy="384175"/>
            <a:chOff x="7308215" y="51435"/>
            <a:chExt cx="1656080" cy="384175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7308215" y="121285"/>
              <a:ext cx="1656080" cy="31432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11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프로젝트배경</a:t>
              </a:r>
              <a:endParaRPr lang="en-US" altLang="ko-KR" sz="11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7308215" y="51435"/>
              <a:ext cx="0" cy="325755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53517"/>
            <a:ext cx="8405717" cy="3850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20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550" y="-812800"/>
            <a:ext cx="9217025" cy="1491615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350" y="281940"/>
            <a:ext cx="4824730" cy="346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U</a:t>
            </a:r>
            <a:r>
              <a:rPr lang="en-US" altLang="ko-KR" sz="18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nit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프로젝트 실행 파일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85" y="843280"/>
            <a:ext cx="9288780" cy="403225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308215" y="51435"/>
            <a:ext cx="1656080" cy="384175"/>
            <a:chOff x="7308215" y="51435"/>
            <a:chExt cx="1656080" cy="384175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7308215" y="121285"/>
              <a:ext cx="1656080" cy="31432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11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프로젝트배경</a:t>
              </a:r>
              <a:endParaRPr lang="en-US" altLang="ko-KR" sz="11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7308215" y="51435"/>
              <a:ext cx="0" cy="325755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089" y="987574"/>
            <a:ext cx="6998303" cy="3691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20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550" y="-812800"/>
            <a:ext cx="9217025" cy="1491615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350" y="281940"/>
            <a:ext cx="4824730" cy="346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U</a:t>
            </a:r>
            <a:r>
              <a:rPr lang="en-US" altLang="ko-KR" sz="18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nit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프로젝트 실행 파일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85" y="843280"/>
            <a:ext cx="9288780" cy="403225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308215" y="51435"/>
            <a:ext cx="1656080" cy="384175"/>
            <a:chOff x="7308215" y="51435"/>
            <a:chExt cx="1656080" cy="384175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7308215" y="121285"/>
              <a:ext cx="1656080" cy="31432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11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프로젝트배경</a:t>
              </a:r>
              <a:endParaRPr lang="en-US" altLang="ko-KR" sz="11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7308215" y="51435"/>
              <a:ext cx="0" cy="325755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59" y="1039177"/>
            <a:ext cx="4726305" cy="3640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52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550" y="-812800"/>
            <a:ext cx="9217025" cy="1491615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350" y="281940"/>
            <a:ext cx="4824730" cy="346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U</a:t>
            </a:r>
            <a:r>
              <a:rPr lang="en-US" altLang="ko-KR" sz="18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nit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프로젝트 실행 파일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85" y="843280"/>
            <a:ext cx="9288780" cy="403225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308215" y="51435"/>
            <a:ext cx="1656080" cy="384175"/>
            <a:chOff x="7308215" y="51435"/>
            <a:chExt cx="1656080" cy="384175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7308215" y="121285"/>
              <a:ext cx="1656080" cy="31432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11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프로젝트배경</a:t>
              </a:r>
              <a:endParaRPr lang="en-US" altLang="ko-KR" sz="11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7308215" y="51435"/>
              <a:ext cx="0" cy="325755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411" y="870173"/>
            <a:ext cx="587692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498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550" y="-812800"/>
            <a:ext cx="9217025" cy="1491615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350" y="281940"/>
            <a:ext cx="4824730" cy="346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U</a:t>
            </a:r>
            <a:r>
              <a:rPr lang="en-US" altLang="ko-KR" sz="18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nit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프로젝트 실행 파일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85" y="843280"/>
            <a:ext cx="9288780" cy="403225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308215" y="51435"/>
            <a:ext cx="1656080" cy="384175"/>
            <a:chOff x="7308215" y="51435"/>
            <a:chExt cx="1656080" cy="384175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7308215" y="121285"/>
              <a:ext cx="1656080" cy="31432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11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프로젝트배경</a:t>
              </a:r>
              <a:endParaRPr lang="en-US" altLang="ko-KR" sz="11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7308215" y="51435"/>
              <a:ext cx="0" cy="325755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297" y="930592"/>
            <a:ext cx="475297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498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550" y="-812800"/>
            <a:ext cx="9217025" cy="1491615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350" y="281940"/>
            <a:ext cx="4824730" cy="346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U</a:t>
            </a:r>
            <a:r>
              <a:rPr lang="en-US" altLang="ko-KR" sz="18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nit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프로젝트 실행 파일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85" y="843280"/>
            <a:ext cx="9288780" cy="403225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308215" y="51435"/>
            <a:ext cx="1656080" cy="384175"/>
            <a:chOff x="7308215" y="51435"/>
            <a:chExt cx="1656080" cy="384175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7308215" y="121285"/>
              <a:ext cx="1656080" cy="31432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11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프로젝트배경</a:t>
              </a:r>
              <a:endParaRPr lang="en-US" altLang="ko-KR" sz="11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7308215" y="51435"/>
              <a:ext cx="0" cy="325755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730" y="928601"/>
            <a:ext cx="6243638" cy="3917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77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550" y="-812800"/>
            <a:ext cx="9217025" cy="1491615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350" y="281940"/>
            <a:ext cx="4824730" cy="346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U</a:t>
            </a:r>
            <a:r>
              <a:rPr lang="en-US" altLang="ko-KR" sz="18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nit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프로젝트 실행 파일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85" y="843280"/>
            <a:ext cx="9288780" cy="403225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308215" y="51435"/>
            <a:ext cx="1656080" cy="384175"/>
            <a:chOff x="7308215" y="51435"/>
            <a:chExt cx="1656080" cy="384175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7308215" y="121285"/>
              <a:ext cx="1656080" cy="31432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11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프로젝트배경</a:t>
              </a:r>
              <a:endParaRPr lang="en-US" altLang="ko-KR" sz="11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7308215" y="51435"/>
              <a:ext cx="0" cy="325755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058" y="984504"/>
            <a:ext cx="4123182" cy="3749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160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550" y="-812800"/>
            <a:ext cx="9217025" cy="1491615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350" y="281940"/>
            <a:ext cx="4824730" cy="346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U</a:t>
            </a:r>
            <a:r>
              <a:rPr lang="en-US" altLang="ko-KR" sz="18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nit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프로젝트 실행 파일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85" y="843280"/>
            <a:ext cx="9288780" cy="403225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308215" y="51435"/>
            <a:ext cx="1656080" cy="384175"/>
            <a:chOff x="7308215" y="51435"/>
            <a:chExt cx="1656080" cy="384175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7308215" y="121285"/>
              <a:ext cx="1656080" cy="31432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11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프로젝트배경</a:t>
              </a:r>
              <a:endParaRPr lang="en-US" altLang="ko-KR" sz="11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7308215" y="51435"/>
              <a:ext cx="0" cy="325755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9" y="930592"/>
            <a:ext cx="414337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160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550" y="-812800"/>
            <a:ext cx="9217025" cy="1491615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350" y="281940"/>
            <a:ext cx="4824730" cy="346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U</a:t>
            </a:r>
            <a:r>
              <a:rPr lang="en-US" altLang="ko-KR" sz="18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nit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프로젝트 실행 파일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85" y="843280"/>
            <a:ext cx="9288780" cy="403225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308215" y="51435"/>
            <a:ext cx="1656080" cy="384175"/>
            <a:chOff x="7308215" y="51435"/>
            <a:chExt cx="1656080" cy="384175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7308215" y="121285"/>
              <a:ext cx="1656080" cy="31432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11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프로젝트배경</a:t>
              </a:r>
              <a:endParaRPr lang="en-US" altLang="ko-KR" sz="11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7308215" y="51435"/>
              <a:ext cx="0" cy="325755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847" y="915568"/>
            <a:ext cx="6386513" cy="3836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160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550" y="-812800"/>
            <a:ext cx="9217025" cy="1491615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350" y="281940"/>
            <a:ext cx="4824730" cy="346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U</a:t>
            </a:r>
            <a:r>
              <a:rPr lang="en-US" altLang="ko-KR" sz="18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nit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프로젝트 실행 파일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85" y="843280"/>
            <a:ext cx="9288780" cy="403225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308215" y="51435"/>
            <a:ext cx="1656080" cy="384175"/>
            <a:chOff x="7308215" y="51435"/>
            <a:chExt cx="1656080" cy="384175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7308215" y="121285"/>
              <a:ext cx="1656080" cy="31432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11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프로젝트배경</a:t>
              </a:r>
              <a:endParaRPr lang="en-US" altLang="ko-KR" sz="11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7308215" y="51435"/>
              <a:ext cx="0" cy="325755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15566"/>
            <a:ext cx="7775258" cy="3866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210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550" y="-812800"/>
            <a:ext cx="9217025" cy="1491615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350" y="281940"/>
            <a:ext cx="4824730" cy="346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U</a:t>
            </a:r>
            <a:r>
              <a:rPr lang="en-US" altLang="ko-KR" sz="18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nit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프로젝트 실행 파일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85" y="843280"/>
            <a:ext cx="9288780" cy="403225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308215" y="51435"/>
            <a:ext cx="1656080" cy="384175"/>
            <a:chOff x="7308215" y="51435"/>
            <a:chExt cx="1656080" cy="384175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7308215" y="121285"/>
              <a:ext cx="1656080" cy="31432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11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프로젝트배경</a:t>
              </a:r>
              <a:endParaRPr lang="en-US" altLang="ko-KR" sz="11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7308215" y="51435"/>
              <a:ext cx="0" cy="325755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46145"/>
            <a:ext cx="7859329" cy="3626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688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30" y="1851660"/>
            <a:ext cx="4320540" cy="120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Yoon 윤고딕 520_TT" pitchFamily="18" charset="-127"/>
                <a:ea typeface="Yoon 윤고딕 520_TT" pitchFamily="18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8185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550" y="-812800"/>
            <a:ext cx="9217025" cy="1491615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350" y="281940"/>
            <a:ext cx="4824730" cy="346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U</a:t>
            </a:r>
            <a:r>
              <a:rPr lang="en-US" altLang="ko-KR" sz="18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nit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프로젝트 실행 파일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85" y="843280"/>
            <a:ext cx="9288780" cy="403225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308215" y="51435"/>
            <a:ext cx="1656080" cy="384175"/>
            <a:chOff x="7308215" y="51435"/>
            <a:chExt cx="1656080" cy="384175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7308215" y="121285"/>
              <a:ext cx="1656080" cy="31432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11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프로젝트배경</a:t>
              </a:r>
              <a:endParaRPr lang="en-US" altLang="ko-KR" sz="11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7308215" y="51435"/>
              <a:ext cx="0" cy="325755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09" y="915566"/>
            <a:ext cx="7908131" cy="3913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260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550" y="-812800"/>
            <a:ext cx="9217025" cy="1491615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350" y="281940"/>
            <a:ext cx="4824730" cy="346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U</a:t>
            </a:r>
            <a:r>
              <a:rPr lang="en-US" altLang="ko-KR" sz="18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nit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프로젝트 실행 파일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85" y="843280"/>
            <a:ext cx="9288780" cy="403225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308215" y="51435"/>
            <a:ext cx="1656080" cy="384175"/>
            <a:chOff x="7308215" y="51435"/>
            <a:chExt cx="1656080" cy="384175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7308215" y="121285"/>
              <a:ext cx="1656080" cy="31432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11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프로젝트배경</a:t>
              </a:r>
              <a:endParaRPr lang="en-US" altLang="ko-KR" sz="11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7308215" y="51435"/>
              <a:ext cx="0" cy="325755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3510"/>
            <a:ext cx="7878128" cy="390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617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550" y="-812800"/>
            <a:ext cx="9217025" cy="1491615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350" y="281940"/>
            <a:ext cx="4824730" cy="346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U</a:t>
            </a:r>
            <a:r>
              <a:rPr lang="en-US" altLang="ko-KR" sz="18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nit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프로젝트 실행 파일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85" y="843280"/>
            <a:ext cx="9288780" cy="403225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308215" y="51435"/>
            <a:ext cx="1656080" cy="384175"/>
            <a:chOff x="7308215" y="51435"/>
            <a:chExt cx="1656080" cy="384175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7308215" y="121285"/>
              <a:ext cx="1656080" cy="31432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11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프로젝트배경</a:t>
              </a:r>
              <a:endParaRPr lang="en-US" altLang="ko-KR" sz="11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7308215" y="51435"/>
              <a:ext cx="0" cy="325755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30" y="903684"/>
            <a:ext cx="7433786" cy="3911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617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550" y="-812800"/>
            <a:ext cx="9217025" cy="1491615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350" y="281940"/>
            <a:ext cx="4824730" cy="346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U</a:t>
            </a:r>
            <a:r>
              <a:rPr lang="en-US" altLang="ko-KR" sz="18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nit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프로젝트 실행 파일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85" y="843280"/>
            <a:ext cx="9288780" cy="403225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308215" y="51435"/>
            <a:ext cx="1656080" cy="384175"/>
            <a:chOff x="7308215" y="51435"/>
            <a:chExt cx="1656080" cy="384175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7308215" y="121285"/>
              <a:ext cx="1656080" cy="31432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11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프로젝트배경</a:t>
              </a:r>
              <a:endParaRPr lang="en-US" altLang="ko-KR" sz="11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7308215" y="51435"/>
              <a:ext cx="0" cy="325755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162" y="919511"/>
            <a:ext cx="4779740" cy="395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617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550" y="-812800"/>
            <a:ext cx="9217025" cy="1491615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350" y="281940"/>
            <a:ext cx="4824730" cy="346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U</a:t>
            </a:r>
            <a:r>
              <a:rPr lang="en-US" altLang="ko-KR" sz="18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nit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프로젝트 실행 파일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85" y="843280"/>
            <a:ext cx="9288780" cy="403225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308215" y="51435"/>
            <a:ext cx="1656080" cy="384175"/>
            <a:chOff x="7308215" y="51435"/>
            <a:chExt cx="1656080" cy="384175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7308215" y="121285"/>
              <a:ext cx="1656080" cy="31432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11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프로젝트배경</a:t>
              </a:r>
              <a:endParaRPr lang="en-US" altLang="ko-KR" sz="11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7308215" y="51435"/>
              <a:ext cx="0" cy="325755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919877"/>
            <a:ext cx="5447824" cy="3879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617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550" y="-812800"/>
            <a:ext cx="9217025" cy="1491615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350" y="281940"/>
            <a:ext cx="4824730" cy="346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U</a:t>
            </a:r>
            <a:r>
              <a:rPr lang="en-US" altLang="ko-KR" sz="18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nit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프로젝트 실행 파일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85" y="843280"/>
            <a:ext cx="9288780" cy="403225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308215" y="51435"/>
            <a:ext cx="1656080" cy="384175"/>
            <a:chOff x="7308215" y="51435"/>
            <a:chExt cx="1656080" cy="384175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7308215" y="121285"/>
              <a:ext cx="1656080" cy="31432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11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프로젝트배경</a:t>
              </a:r>
              <a:endParaRPr lang="en-US" altLang="ko-KR" sz="11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7308215" y="51435"/>
              <a:ext cx="0" cy="325755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00" y="928449"/>
            <a:ext cx="7617809" cy="3861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617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550" y="-812800"/>
            <a:ext cx="9217025" cy="1491615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350" y="281940"/>
            <a:ext cx="4824730" cy="346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U</a:t>
            </a:r>
            <a:r>
              <a:rPr lang="en-US" altLang="ko-KR" sz="18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nit</a:t>
            </a:r>
            <a:r>
              <a:rPr lang="en-US" altLang="ko-KR" sz="16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프로젝트 실행 파일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85" y="843280"/>
            <a:ext cx="9288780" cy="403225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308215" y="51435"/>
            <a:ext cx="1656080" cy="384175"/>
            <a:chOff x="7308215" y="51435"/>
            <a:chExt cx="1656080" cy="384175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7308215" y="121285"/>
              <a:ext cx="1656080" cy="31432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11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프로젝트배경</a:t>
              </a:r>
              <a:endParaRPr lang="en-US" altLang="ko-KR" sz="11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7308215" y="51435"/>
              <a:ext cx="0" cy="325755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932848"/>
            <a:ext cx="5175980" cy="379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617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Pages>60</Pages>
  <Words>115</Words>
  <Characters>0</Characters>
  <Application>Microsoft Office PowerPoint</Application>
  <DocSecurity>0</DocSecurity>
  <PresentationFormat>화면 슬라이드 쇼(16:9)</PresentationFormat>
  <Lines>0</Lines>
  <Paragraphs>48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굴림</vt:lpstr>
      <vt:lpstr>Arial</vt:lpstr>
      <vt:lpstr>Yoon 윤고딕 520_TT</vt:lpstr>
      <vt:lpstr>맑은 고딕</vt:lpstr>
      <vt:lpstr>Office 테마</vt:lpstr>
      <vt:lpstr>2_Office 테마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 깔끔하게만 만들면 된다</dc:title>
  <dc:creator>Chunil</dc:creator>
  <cp:lastModifiedBy>Windows 사용자</cp:lastModifiedBy>
  <cp:revision>5</cp:revision>
  <dcterms:modified xsi:type="dcterms:W3CDTF">2021-01-18T01:49:17Z</dcterms:modified>
  <cp:version>9.102.62.42430</cp:version>
</cp:coreProperties>
</file>