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2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9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66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6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3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1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9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BD1C-9675-442C-A26B-EBE941BF0D8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0049-6D08-485D-B2D9-A71A62DD8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5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2486"/>
            <a:ext cx="9144000" cy="506932"/>
          </a:xfrm>
        </p:spPr>
        <p:txBody>
          <a:bodyPr>
            <a:noAutofit/>
          </a:bodyPr>
          <a:lstStyle/>
          <a:p>
            <a:r>
              <a:rPr lang="ko-KR" altLang="en-US" sz="4000" dirty="0" smtClean="0"/>
              <a:t>적을 무찌르며 나아가라</a:t>
            </a:r>
            <a:endParaRPr lang="ko-KR" altLang="en-US" sz="40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2078181" y="5087390"/>
            <a:ext cx="7830589" cy="781468"/>
          </a:xfrm>
        </p:spPr>
        <p:txBody>
          <a:bodyPr>
            <a:normAutofit/>
          </a:bodyPr>
          <a:lstStyle/>
          <a:p>
            <a:pPr algn="l"/>
            <a:r>
              <a:rPr lang="ko-KR" altLang="en-US" sz="1700" dirty="0" smtClean="0"/>
              <a:t>◎ 총에 맞아 체력이 모두 소진되면 죽는다</a:t>
            </a:r>
            <a:r>
              <a:rPr lang="en-US" altLang="ko-KR" sz="1700" dirty="0" smtClean="0"/>
              <a:t>.</a:t>
            </a:r>
          </a:p>
          <a:p>
            <a:pPr algn="l"/>
            <a:r>
              <a:rPr lang="ko-KR" altLang="en-US" sz="1700" dirty="0" smtClean="0"/>
              <a:t>◎ </a:t>
            </a:r>
            <a:r>
              <a:rPr lang="ko-KR" altLang="en-US" sz="1700" dirty="0" smtClean="0"/>
              <a:t>캐릭터의 이동에 따라 지형지물의 위치가 이동한다</a:t>
            </a:r>
            <a:r>
              <a:rPr lang="en-US" altLang="ko-KR" sz="1700" dirty="0" smtClean="0"/>
              <a:t>.</a:t>
            </a:r>
          </a:p>
        </p:txBody>
      </p:sp>
      <p:pic>
        <p:nvPicPr>
          <p:cNvPr id="7" name="Picture 2" descr="http://cfile215.uf.daum.net/image/234A2738515D017430A4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22" y="1722849"/>
            <a:ext cx="6774872" cy="30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◎</a:t>
            </a:r>
          </a:p>
        </p:txBody>
      </p:sp>
    </p:spTree>
    <p:extLst>
      <p:ext uri="{BB962C8B-B14F-4D97-AF65-F5344CB8AC3E}">
        <p14:creationId xmlns:p14="http://schemas.microsoft.com/office/powerpoint/2010/main" val="9650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00" y="1052540"/>
            <a:ext cx="7767835" cy="4791307"/>
          </a:xfrm>
        </p:spPr>
      </p:pic>
      <p:sp>
        <p:nvSpPr>
          <p:cNvPr id="7" name="오른쪽 화살표 6"/>
          <p:cNvSpPr/>
          <p:nvPr/>
        </p:nvSpPr>
        <p:spPr>
          <a:xfrm>
            <a:off x="3532909" y="3448193"/>
            <a:ext cx="1030778" cy="457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이동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6029497" y="4165859"/>
            <a:ext cx="2283229" cy="4572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 rot="3887978">
            <a:off x="6916182" y="2393069"/>
            <a:ext cx="523702" cy="13308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</a:t>
            </a:r>
            <a:endParaRPr lang="en-US" altLang="ko-KR" dirty="0" smtClean="0"/>
          </a:p>
          <a:p>
            <a:pPr algn="ctr"/>
            <a:r>
              <a:rPr lang="ko-KR" altLang="en-US" dirty="0"/>
              <a:t>격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4380075" y="740521"/>
            <a:ext cx="2458284" cy="482138"/>
          </a:xfrm>
          <a:prstGeom prst="downArrow">
            <a:avLst>
              <a:gd name="adj1" fmla="val 50000"/>
              <a:gd name="adj2" fmla="val 43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제한시간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069869" y="1222659"/>
            <a:ext cx="3108960" cy="5479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80075" y="1222659"/>
            <a:ext cx="798754" cy="5479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454323" y="1052540"/>
            <a:ext cx="1978365" cy="4164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제한시간이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 되거나 체력이 바닥나면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종료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7" y="501257"/>
            <a:ext cx="7640372" cy="5700644"/>
          </a:xfrm>
        </p:spPr>
      </p:pic>
      <p:sp>
        <p:nvSpPr>
          <p:cNvPr id="7" name="오른쪽 화살표 6"/>
          <p:cNvSpPr/>
          <p:nvPr/>
        </p:nvSpPr>
        <p:spPr>
          <a:xfrm>
            <a:off x="4064924" y="4139739"/>
            <a:ext cx="4039985" cy="47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총에 맞으면 적 체력 감소</a:t>
            </a:r>
            <a:endParaRPr lang="ko-KR" altLang="en-US" dirty="0"/>
          </a:p>
        </p:txBody>
      </p:sp>
      <p:sp>
        <p:nvSpPr>
          <p:cNvPr id="8" name="위쪽 화살표 7"/>
          <p:cNvSpPr/>
          <p:nvPr/>
        </p:nvSpPr>
        <p:spPr>
          <a:xfrm>
            <a:off x="4355869" y="5033659"/>
            <a:ext cx="839585" cy="11682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아이템</a:t>
            </a: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503025" y="1812175"/>
            <a:ext cx="1945179" cy="739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투척 무기형 적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6159730" y="4470018"/>
            <a:ext cx="1945179" cy="739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근접 </a:t>
            </a:r>
            <a:r>
              <a:rPr lang="ko-KR" altLang="en-US" dirty="0" err="1" smtClean="0"/>
              <a:t>공격형</a:t>
            </a:r>
            <a:r>
              <a:rPr lang="ko-KR" altLang="en-US" dirty="0" smtClean="0"/>
              <a:t> 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9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1" y="602648"/>
            <a:ext cx="3874468" cy="218211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1" y="3153505"/>
            <a:ext cx="3874468" cy="2578659"/>
          </a:xfrm>
          <a:prstGeom prst="rect">
            <a:avLst/>
          </a:prstGeom>
        </p:spPr>
      </p:pic>
      <p:pic>
        <p:nvPicPr>
          <p:cNvPr id="7" name="내용 개체 틀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96" y="3153505"/>
            <a:ext cx="3537722" cy="2578659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96" y="602648"/>
            <a:ext cx="3537722" cy="21821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243817" y="893594"/>
            <a:ext cx="1978365" cy="4164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목적지에 </a:t>
            </a:r>
            <a:r>
              <a:rPr lang="ko-KR" altLang="en-US" dirty="0" err="1" smtClean="0">
                <a:solidFill>
                  <a:schemeClr val="tx1"/>
                </a:solidFill>
              </a:rPr>
              <a:t>도착시</a:t>
            </a:r>
            <a:r>
              <a:rPr lang="ko-KR" altLang="en-US" dirty="0" smtClean="0">
                <a:solidFill>
                  <a:schemeClr val="tx1"/>
                </a:solidFill>
              </a:rPr>
              <a:t> 미션 완료 문구가 나오면서 다음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미션 장소로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626377" y="1246909"/>
            <a:ext cx="731520" cy="631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3158977">
            <a:off x="4707600" y="2522988"/>
            <a:ext cx="569078" cy="1065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626377" y="4135239"/>
            <a:ext cx="731520" cy="631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173097"/>
              </p:ext>
            </p:extLst>
          </p:nvPr>
        </p:nvGraphicFramePr>
        <p:xfrm>
          <a:off x="721822" y="1177233"/>
          <a:ext cx="10515600" cy="356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54">
                  <a:extLst>
                    <a:ext uri="{9D8B030D-6E8A-4147-A177-3AD203B41FA5}">
                      <a16:colId xmlns:a16="http://schemas.microsoft.com/office/drawing/2014/main" val="3637649646"/>
                    </a:ext>
                  </a:extLst>
                </a:gridCol>
                <a:gridCol w="4671753">
                  <a:extLst>
                    <a:ext uri="{9D8B030D-6E8A-4147-A177-3AD203B41FA5}">
                      <a16:colId xmlns:a16="http://schemas.microsoft.com/office/drawing/2014/main" val="394500621"/>
                    </a:ext>
                  </a:extLst>
                </a:gridCol>
                <a:gridCol w="4686993">
                  <a:extLst>
                    <a:ext uri="{9D8B030D-6E8A-4147-A177-3AD203B41FA5}">
                      <a16:colId xmlns:a16="http://schemas.microsoft.com/office/drawing/2014/main" val="673670700"/>
                    </a:ext>
                  </a:extLst>
                </a:gridCol>
              </a:tblGrid>
              <a:tr h="36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34500"/>
                  </a:ext>
                </a:extLst>
              </a:tr>
              <a:tr h="634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방향키와 </a:t>
                      </a:r>
                      <a:r>
                        <a:rPr lang="en-US" altLang="ko-KR" sz="1000" dirty="0" smtClean="0"/>
                        <a:t>z(</a:t>
                      </a:r>
                      <a:r>
                        <a:rPr lang="ko-KR" altLang="en-US" sz="1000" dirty="0" smtClean="0"/>
                        <a:t>공격</a:t>
                      </a:r>
                      <a:r>
                        <a:rPr lang="en-US" altLang="ko-KR" sz="1000" dirty="0" smtClean="0"/>
                        <a:t>),x(</a:t>
                      </a:r>
                      <a:r>
                        <a:rPr lang="ko-KR" altLang="en-US" sz="1000" dirty="0" smtClean="0"/>
                        <a:t>점프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를 활용하여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방향의 적을 사격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방향키의 조작으로 대각선의 적도 공격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847873"/>
                  </a:ext>
                </a:extLst>
              </a:tr>
              <a:tr h="467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개의 스테이지로 구성하고 캐릭터가 점프해서 올라갈 수 있는 지형지물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그리고 다시 아래 방향키로 다시 내려갈 수 있게</a:t>
                      </a:r>
                      <a:r>
                        <a:rPr lang="ko-KR" altLang="en-US" sz="1000" baseline="0" dirty="0" smtClean="0"/>
                        <a:t> 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개 이상의 스테이지 구현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97539"/>
                  </a:ext>
                </a:extLst>
              </a:tr>
              <a:tr h="478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캐릭터가 일정 사거리 안에 들어오면 사격 또는 캐릭터에게 이동하여 공격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발견 하지 못했을 경우에는 제자리에 있음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무기 투척과 근접 공격이 아닌 총이나 미사일등 구현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8071"/>
                  </a:ext>
                </a:extLst>
              </a:tr>
              <a:tr h="84543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 </a:t>
                      </a:r>
                      <a:r>
                        <a:rPr lang="ko-KR" altLang="en-US" sz="1000" dirty="0" smtClean="0"/>
                        <a:t>아이템으로 캐릭터의 총을 바꿈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머신건과</a:t>
                      </a:r>
                      <a:r>
                        <a:rPr lang="ko-KR" altLang="en-US" sz="1000" dirty="0" smtClean="0"/>
                        <a:t> 기본 권총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2. </a:t>
                      </a:r>
                      <a:r>
                        <a:rPr lang="ko-KR" altLang="en-US" sz="1000" dirty="0" smtClean="0"/>
                        <a:t>캐릭터가 공격 받을 시 체력 게이지가 줄어든다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smtClean="0"/>
                        <a:t>제한시간이 지나면 미션에 실패한다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4.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목적지에 도착하면 미션 성공과 함께 스테이지를 이동한다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보스 몬스터를 구현하여 목적지에 보스 몬스터 출현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더 여러가지의 아이템을 구현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미사일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레이저 등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여러 개의 캐릭터 구현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68517"/>
                  </a:ext>
                </a:extLst>
              </a:tr>
              <a:tr h="36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점프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타격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baseline="0" dirty="0" smtClean="0"/>
                        <a:t> 피격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사망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등 </a:t>
                      </a:r>
                      <a:r>
                        <a:rPr lang="en-US" altLang="ko-KR" sz="1000" baseline="0" dirty="0" smtClean="0"/>
                        <a:t>5</a:t>
                      </a:r>
                      <a:r>
                        <a:rPr lang="ko-KR" altLang="en-US" sz="1000" baseline="0" dirty="0" smtClean="0"/>
                        <a:t>개의 사운드 활용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5400"/>
                  </a:ext>
                </a:extLst>
              </a:tr>
              <a:tr h="392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걷기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점프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공격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피격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등 </a:t>
                      </a:r>
                      <a:r>
                        <a:rPr lang="en-US" altLang="ko-KR" sz="1000" baseline="0" dirty="0" smtClean="0"/>
                        <a:t>5</a:t>
                      </a:r>
                      <a:r>
                        <a:rPr lang="ko-KR" altLang="en-US" sz="1000" baseline="0" dirty="0" smtClean="0"/>
                        <a:t>종 이상의 애니메이션 활용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6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5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277675"/>
              </p:ext>
            </p:extLst>
          </p:nvPr>
        </p:nvGraphicFramePr>
        <p:xfrm>
          <a:off x="838200" y="365125"/>
          <a:ext cx="10515600" cy="555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5">
                  <a:extLst>
                    <a:ext uri="{9D8B030D-6E8A-4147-A177-3AD203B41FA5}">
                      <a16:colId xmlns:a16="http://schemas.microsoft.com/office/drawing/2014/main" val="3174831353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248980472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1841911020"/>
                    </a:ext>
                  </a:extLst>
                </a:gridCol>
              </a:tblGrid>
              <a:tr h="50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할 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세부사항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9662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리소스 수집 및 맵 처리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/>
                        <a:t>리소스 수집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 smtClean="0"/>
                        <a:t>맵의</a:t>
                      </a:r>
                      <a:r>
                        <a:rPr lang="ko-KR" altLang="en-US" sz="1000" dirty="0" smtClean="0"/>
                        <a:t> 바닥과 캐릭터가</a:t>
                      </a:r>
                      <a:r>
                        <a:rPr lang="ko-KR" altLang="en-US" sz="1000" baseline="0" dirty="0" smtClean="0"/>
                        <a:t> 위에 올라오게 구현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7399"/>
                  </a:ext>
                </a:extLst>
              </a:tr>
              <a:tr h="50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캐릭터 객체</a:t>
                      </a:r>
                      <a:r>
                        <a:rPr lang="ko-KR" altLang="en-US" sz="1600" baseline="0" dirty="0" smtClean="0"/>
                        <a:t> 만들기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 smtClean="0"/>
                        <a:t>아군 객체 만들기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공격 기능 제외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/>
                        <a:t>적군 객체 만들기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공격 기능 제외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34052"/>
                  </a:ext>
                </a:extLst>
              </a:tr>
              <a:tr h="50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99447"/>
                  </a:ext>
                </a:extLst>
              </a:tr>
              <a:tr h="50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키보드와 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/>
                        <a:t>방향키와 공격과 점프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/>
                        <a:t>캐릭터가 </a:t>
                      </a:r>
                      <a:r>
                        <a:rPr lang="ko-KR" altLang="en-US" sz="1000" dirty="0" err="1" smtClean="0"/>
                        <a:t>맵에서</a:t>
                      </a:r>
                      <a:r>
                        <a:rPr lang="ko-KR" altLang="en-US" sz="1000" dirty="0" smtClean="0"/>
                        <a:t> 이동할 때 어느</a:t>
                      </a:r>
                      <a:r>
                        <a:rPr lang="ko-KR" altLang="en-US" sz="1000" baseline="0" dirty="0" smtClean="0"/>
                        <a:t> 수준 이상으로 오른쪽으로 가면 </a:t>
                      </a:r>
                      <a:r>
                        <a:rPr lang="ko-KR" altLang="en-US" sz="1000" baseline="0" dirty="0" err="1" smtClean="0"/>
                        <a:t>맵이</a:t>
                      </a:r>
                      <a:r>
                        <a:rPr lang="ko-KR" altLang="en-US" sz="1000" baseline="0" dirty="0" smtClean="0"/>
                        <a:t> 따라서 이동하게 구현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49974"/>
                  </a:ext>
                </a:extLst>
              </a:tr>
              <a:tr h="509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충돌 확인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</a:t>
                      </a:r>
                      <a:r>
                        <a:rPr lang="ko-KR" altLang="en-US" sz="1000" dirty="0" smtClean="0"/>
                        <a:t>적</a:t>
                      </a:r>
                      <a:r>
                        <a:rPr lang="ko-KR" altLang="en-US" sz="1000" baseline="0" dirty="0" smtClean="0"/>
                        <a:t> 객체의 공격에 부딪치는지 확인과 체력 감소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점프할 때 닿는 위치 확인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94532"/>
                  </a:ext>
                </a:extLst>
              </a:tr>
              <a:tr h="50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중간점검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1.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1~4</a:t>
                      </a:r>
                      <a:r>
                        <a:rPr lang="ko-KR" altLang="en-US" sz="1000" dirty="0" smtClean="0"/>
                        <a:t>주차의 부족한 점 보완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32182"/>
                  </a:ext>
                </a:extLst>
              </a:tr>
              <a:tr h="50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ko-KR" altLang="en-US" sz="1600" dirty="0" smtClean="0"/>
                        <a:t>설정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스테이지를 </a:t>
                      </a:r>
                      <a:r>
                        <a:rPr lang="ko-KR" altLang="en-US" sz="1000" baseline="0" dirty="0" smtClean="0"/>
                        <a:t>넘어갈 때 스테이지 번호를 </a:t>
                      </a:r>
                      <a:r>
                        <a:rPr lang="ko-KR" altLang="en-US" sz="1000" baseline="0" dirty="0" smtClean="0"/>
                        <a:t>표시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스테이지마다 </a:t>
                      </a:r>
                      <a:r>
                        <a:rPr lang="ko-KR" altLang="en-US" sz="1000" baseline="0" dirty="0" err="1" smtClean="0"/>
                        <a:t>맵에</a:t>
                      </a:r>
                      <a:r>
                        <a:rPr lang="ko-KR" altLang="en-US" sz="1000" baseline="0" dirty="0" smtClean="0"/>
                        <a:t> 지형지물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캐릭터가 밟을 수 있는 것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을 구성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67648"/>
                  </a:ext>
                </a:extLst>
              </a:tr>
              <a:tr h="50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69555"/>
                  </a:ext>
                </a:extLst>
              </a:tr>
              <a:tr h="50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적군</a:t>
                      </a:r>
                      <a:r>
                        <a:rPr lang="ko-KR" altLang="en-US" sz="1600" baseline="0" dirty="0" smtClean="0"/>
                        <a:t> 객체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/>
                        <a:t>아군과 적군의 최종적인 상호작용 확인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캐릭터 간의 </a:t>
                      </a:r>
                      <a:r>
                        <a:rPr lang="ko-KR" altLang="en-US" sz="1000" baseline="0" dirty="0" err="1" smtClean="0"/>
                        <a:t>벨런스</a:t>
                      </a:r>
                      <a:r>
                        <a:rPr lang="ko-KR" altLang="en-US" sz="1000" baseline="0" dirty="0" smtClean="0"/>
                        <a:t> 조정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몇 대를 맞아야 죽는지 등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088426"/>
                  </a:ext>
                </a:extLst>
              </a:tr>
              <a:tr h="50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1. </a:t>
                      </a:r>
                      <a:r>
                        <a:rPr lang="ko-KR" altLang="en-US" sz="1000" baseline="0" dirty="0" smtClean="0"/>
                        <a:t>최종 점검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3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459125"/>
              </p:ext>
            </p:extLst>
          </p:nvPr>
        </p:nvGraphicFramePr>
        <p:xfrm>
          <a:off x="838200" y="789133"/>
          <a:ext cx="10515600" cy="362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378462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05693022"/>
                    </a:ext>
                  </a:extLst>
                </a:gridCol>
              </a:tblGrid>
              <a:tr h="603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15592"/>
                  </a:ext>
                </a:extLst>
              </a:tr>
              <a:tr h="603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게임 컨셉이 잘 표현되었는가</a:t>
                      </a:r>
                      <a:r>
                        <a:rPr lang="en-US" altLang="ko-KR" sz="2200" dirty="0" smtClean="0"/>
                        <a:t>?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539250"/>
                  </a:ext>
                </a:extLst>
              </a:tr>
              <a:tr h="603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게임 핵심 메카닉의 제시가 잘 되었는가</a:t>
                      </a:r>
                      <a:r>
                        <a:rPr lang="en-US" altLang="ko-KR" sz="2200" dirty="0" smtClean="0"/>
                        <a:t>?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57345"/>
                  </a:ext>
                </a:extLst>
              </a:tr>
              <a:tr h="603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게임 실행 흐름이 잘 표현되었는가</a:t>
                      </a:r>
                      <a:r>
                        <a:rPr lang="en-US" altLang="ko-KR" sz="2200" dirty="0" smtClean="0"/>
                        <a:t>?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61981"/>
                  </a:ext>
                </a:extLst>
              </a:tr>
              <a:tr h="603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개발 범위가 구체적이며</a:t>
                      </a:r>
                      <a:r>
                        <a:rPr lang="en-US" altLang="ko-KR" sz="2200" dirty="0" smtClean="0"/>
                        <a:t>, </a:t>
                      </a:r>
                      <a:r>
                        <a:rPr lang="ko-KR" altLang="en-US" sz="2200" dirty="0" smtClean="0"/>
                        <a:t>측정</a:t>
                      </a:r>
                      <a:r>
                        <a:rPr lang="ko-KR" altLang="en-US" sz="2200" baseline="0" dirty="0" smtClean="0"/>
                        <a:t> 가능한가</a:t>
                      </a:r>
                      <a:r>
                        <a:rPr lang="en-US" altLang="ko-KR" sz="2200" baseline="0" dirty="0" smtClean="0"/>
                        <a:t>?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1127"/>
                  </a:ext>
                </a:extLst>
              </a:tr>
              <a:tr h="603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개발 계획이 구체적이고 실행가능한가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5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5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396</Words>
  <Application>Microsoft Office PowerPoint</Application>
  <PresentationFormat>와이드스크린</PresentationFormat>
  <Paragraphs>102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적을 무찌르며 나아가라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김형재</dc:creator>
  <cp:lastModifiedBy>김형재</cp:lastModifiedBy>
  <cp:revision>18</cp:revision>
  <dcterms:created xsi:type="dcterms:W3CDTF">2017-10-17T11:52:41Z</dcterms:created>
  <dcterms:modified xsi:type="dcterms:W3CDTF">2017-10-17T16:54:28Z</dcterms:modified>
</cp:coreProperties>
</file>