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FFAFAF"/>
    <a:srgbClr val="F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55AF-353E-8411-1AE6-F3648C853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EDDE2-154D-D5C2-D201-D7EFAE86A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DF353-9174-A9C0-B959-A62F8E7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DE49-68FB-428F-66DB-5AB31AAA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A531D-D862-4793-60FD-8270A50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A64E8-5945-62C2-3D0D-6ACA89B7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90F6B-C524-BC30-3A22-C4C8ABAE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6155C-583B-3671-87D0-5AFE7803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7D245-8577-3A18-3232-D85052FD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58B1D-E1FD-DF90-AE19-8DDEDFB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739F9-6216-8787-B7D1-E9A5B45D1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44287-9097-72C6-3E65-CA688B01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11D62-7163-BE4A-6DC1-C5D50395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9ACAE-3301-1963-E2D2-057E4134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CE984-CFD4-C8FA-45AC-C4E71DAB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2B98-9F6A-459E-95B1-3D93182C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63572-DCE5-C2C2-1D13-E84C197F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BDE76-FA18-9260-30F7-3A4552CA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D4677-3654-F273-AC84-7736DCF1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A208B-4DBD-9883-53FF-B030EE2E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6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1DE62-34C2-B82B-426C-65331B47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886EC-70AF-8FDB-6040-23810CB4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A3D19-9259-186B-7514-8B652BCC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A2F63-3B88-EFAB-1204-EE28E056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4F8A0-4304-1B7C-5BBA-005B4316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0628-F1D3-806A-5F15-41A365B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53A38-EF61-F405-7A6E-22C9FCF9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5047D-8668-4F6D-F4F6-CC7976B9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85D45-1D9F-0939-45A3-9B52816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B30BC-77D2-9D5D-AD20-32AE9A4E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D210B-3435-994B-DB2C-A22BB1D1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B843A-AAF1-D8B8-88D1-02193A9C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D18F2-16DD-5C2F-0DED-295E1C75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3699D-822D-231F-0A97-F098C98A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C0A2D1-7B0D-CCCD-6687-531096981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45467-3AB5-AD28-061E-7097E57D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1383E9-8795-FB5B-875C-DBE6360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195DB-94A9-E30C-0FB2-A4E02AEC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E2F7E-A39F-C719-FF92-6A82512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EBBDA-80EF-EA4F-F77D-ABCD0D49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ADCABF-F826-09D7-D818-4B0117F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D329A-B2F5-6ECB-7384-9244757E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4E57A7-BC6B-9719-8BD4-63727DA9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C286E-BC1D-D022-2BF4-48A439B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277E0-91D8-489C-7685-BC62DA4E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12C79-2576-1354-332A-6A7C60F3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9A79-A0FB-B94B-F8C2-C7F23971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464D0-CEAB-5E60-36DF-C089BF4C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FD88F-215B-4CC6-F8BF-9497E0C1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B15E6-01AE-53DA-D197-E603D157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27A91-AD18-41BE-19CA-74E51B4C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33CB4-8C54-1D2B-5F9B-9B38E58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D3C6-30B7-57F9-1ABD-31F4CAD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F6679F-ACB0-AE2C-B05C-062B5A5AA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1FDCD-0CB7-5C41-38EF-78D242EC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3E0BA-685E-3CE1-40B6-8BC66E98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5DFE0-CA39-2BB5-CDA7-115A9B93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30DF9-CD5A-E178-DED6-AE7CF6B9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DA079-B583-F806-DDA9-558E2C7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B42C1-37A1-7C67-3B98-0DC56FAE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93030-F848-F214-C4DD-9B4327E8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A0CB7-58A6-4BC9-B81F-5EAAEAE152C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ACE5D-6736-2564-35BF-32D27188A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66190-2E25-2D15-3112-0491A8C77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7D576-DA3E-4632-81C8-A78EB8514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6E139325-84E2-3526-55EB-45B8DFF88ECF}"/>
              </a:ext>
            </a:extLst>
          </p:cNvPr>
          <p:cNvGrpSpPr/>
          <p:nvPr/>
        </p:nvGrpSpPr>
        <p:grpSpPr>
          <a:xfrm>
            <a:off x="3180522" y="434784"/>
            <a:ext cx="4849222" cy="5871368"/>
            <a:chOff x="1107503" y="605170"/>
            <a:chExt cx="4849222" cy="587136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046DC0B-F463-9193-A6D6-BDFB0CAE0449}"/>
                </a:ext>
              </a:extLst>
            </p:cNvPr>
            <p:cNvSpPr/>
            <p:nvPr/>
          </p:nvSpPr>
          <p:spPr>
            <a:xfrm>
              <a:off x="2073022" y="605170"/>
              <a:ext cx="1743604" cy="596650"/>
            </a:xfrm>
            <a:prstGeom prst="roundRect">
              <a:avLst>
                <a:gd name="adj" fmla="val 47024"/>
              </a:avLst>
            </a:prstGeom>
            <a:solidFill>
              <a:srgbClr val="FFFFA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9C391EE6-FB2D-B4CA-65A6-3D64E40C8E4D}"/>
                </a:ext>
              </a:extLst>
            </p:cNvPr>
            <p:cNvSpPr/>
            <p:nvPr/>
          </p:nvSpPr>
          <p:spPr>
            <a:xfrm>
              <a:off x="1879097" y="1417488"/>
              <a:ext cx="2131454" cy="729369"/>
            </a:xfrm>
            <a:prstGeom prst="diamond">
              <a:avLst/>
            </a:prstGeom>
            <a:solidFill>
              <a:srgbClr val="FFAFA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Received?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8E83C27-D5B9-AF28-FFE6-A373C6E52BE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944824" y="1201820"/>
              <a:ext cx="0" cy="21566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E401D2A-AF3C-4AA3-DF02-92EAEA0E2566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4010551" y="1782172"/>
              <a:ext cx="202570" cy="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B54E32E-F9E3-14D5-11A5-EFA96E987DFB}"/>
                </a:ext>
              </a:extLst>
            </p:cNvPr>
            <p:cNvSpPr/>
            <p:nvPr/>
          </p:nvSpPr>
          <p:spPr>
            <a:xfrm>
              <a:off x="4213121" y="1483847"/>
              <a:ext cx="1743604" cy="596650"/>
            </a:xfrm>
            <a:prstGeom prst="roundRect">
              <a:avLst>
                <a:gd name="adj" fmla="val 47024"/>
              </a:avLst>
            </a:prstGeom>
            <a:solidFill>
              <a:srgbClr val="FFFFA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15DB730-B91D-557D-1EED-40417CEEE266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2944824" y="2146857"/>
              <a:ext cx="0" cy="21566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13C66E-356A-B783-4772-6C01B2193235}"/>
                </a:ext>
              </a:extLst>
            </p:cNvPr>
            <p:cNvSpPr txBox="1"/>
            <p:nvPr/>
          </p:nvSpPr>
          <p:spPr>
            <a:xfrm>
              <a:off x="3868473" y="148713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93E9A3-ADD7-84C8-D10F-7BA27A1F1ED0}"/>
                </a:ext>
              </a:extLst>
            </p:cNvPr>
            <p:cNvSpPr txBox="1"/>
            <p:nvPr/>
          </p:nvSpPr>
          <p:spPr>
            <a:xfrm>
              <a:off x="2501433" y="2069574"/>
              <a:ext cx="443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235EFF-B6CD-DF03-432A-97FF8FB5B4AB}"/>
                </a:ext>
              </a:extLst>
            </p:cNvPr>
            <p:cNvSpPr/>
            <p:nvPr/>
          </p:nvSpPr>
          <p:spPr>
            <a:xfrm>
              <a:off x="2073021" y="2362525"/>
              <a:ext cx="1743606" cy="596650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 Open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fopen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1E74A4-26ED-CF1D-D8F6-1B451034C4F4}"/>
                </a:ext>
              </a:extLst>
            </p:cNvPr>
            <p:cNvSpPr/>
            <p:nvPr/>
          </p:nvSpPr>
          <p:spPr>
            <a:xfrm>
              <a:off x="2073021" y="3219967"/>
              <a:ext cx="1743606" cy="596650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File Size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ftell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219CD8-FB72-6D9E-3724-35E0911A5360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2944824" y="2959175"/>
              <a:ext cx="0" cy="26079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1B521-9045-9A39-5381-38455B1365A1}"/>
                </a:ext>
              </a:extLst>
            </p:cNvPr>
            <p:cNvSpPr/>
            <p:nvPr/>
          </p:nvSpPr>
          <p:spPr>
            <a:xfrm>
              <a:off x="2073021" y="4077409"/>
              <a:ext cx="1743606" cy="596650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Contents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fread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E7D3CAB-301D-8E5F-AE03-B758E43C83CB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2944824" y="3816617"/>
              <a:ext cx="0" cy="26079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C10D1A57-0942-90E1-E5AD-F43FE623152C}"/>
                </a:ext>
              </a:extLst>
            </p:cNvPr>
            <p:cNvSpPr/>
            <p:nvPr/>
          </p:nvSpPr>
          <p:spPr>
            <a:xfrm>
              <a:off x="1879097" y="4934851"/>
              <a:ext cx="2131454" cy="729369"/>
            </a:xfrm>
            <a:prstGeom prst="diamond">
              <a:avLst/>
            </a:prstGeom>
            <a:solidFill>
              <a:srgbClr val="FFAFA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Sended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92D5444-7460-F06D-63FC-05BE41DEA3F1}"/>
                </a:ext>
              </a:extLst>
            </p:cNvPr>
            <p:cNvCxnSpPr>
              <a:cxnSpLocks/>
              <a:stCxn id="37" idx="2"/>
              <a:endCxn id="57" idx="0"/>
            </p:cNvCxnSpPr>
            <p:nvPr/>
          </p:nvCxnSpPr>
          <p:spPr>
            <a:xfrm>
              <a:off x="2944824" y="4674059"/>
              <a:ext cx="0" cy="26079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A4CC8C5-5230-E055-B0C6-3CF3DC5B07BA}"/>
                </a:ext>
              </a:extLst>
            </p:cNvPr>
            <p:cNvCxnSpPr>
              <a:cxnSpLocks/>
              <a:stCxn id="57" idx="2"/>
              <a:endCxn id="70" idx="0"/>
            </p:cNvCxnSpPr>
            <p:nvPr/>
          </p:nvCxnSpPr>
          <p:spPr>
            <a:xfrm flipH="1">
              <a:off x="2944823" y="5664220"/>
              <a:ext cx="1" cy="21566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A72407-400D-46DC-2FBB-058FC2DE78B2}"/>
                </a:ext>
              </a:extLst>
            </p:cNvPr>
            <p:cNvSpPr txBox="1"/>
            <p:nvPr/>
          </p:nvSpPr>
          <p:spPr>
            <a:xfrm>
              <a:off x="1539034" y="5017093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738CA2-1D30-260A-00B6-77E658D5FA59}"/>
                </a:ext>
              </a:extLst>
            </p:cNvPr>
            <p:cNvSpPr txBox="1"/>
            <p:nvPr/>
          </p:nvSpPr>
          <p:spPr>
            <a:xfrm>
              <a:off x="2501433" y="5586937"/>
              <a:ext cx="443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6B729E4-0E97-E03C-6822-E9BEBB5ACDBC}"/>
                </a:ext>
              </a:extLst>
            </p:cNvPr>
            <p:cNvSpPr/>
            <p:nvPr/>
          </p:nvSpPr>
          <p:spPr>
            <a:xfrm>
              <a:off x="1550504" y="1783364"/>
              <a:ext cx="340771" cy="3509933"/>
            </a:xfrm>
            <a:custGeom>
              <a:avLst/>
              <a:gdLst>
                <a:gd name="connsiteX0" fmla="*/ 323732 w 340771"/>
                <a:gd name="connsiteY0" fmla="*/ 3509933 h 3509933"/>
                <a:gd name="connsiteX1" fmla="*/ 0 w 340771"/>
                <a:gd name="connsiteY1" fmla="*/ 3509933 h 3509933"/>
                <a:gd name="connsiteX2" fmla="*/ 0 w 340771"/>
                <a:gd name="connsiteY2" fmla="*/ 0 h 3509933"/>
                <a:gd name="connsiteX3" fmla="*/ 340771 w 340771"/>
                <a:gd name="connsiteY3" fmla="*/ 0 h 350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71" h="3509933">
                  <a:moveTo>
                    <a:pt x="323732" y="3509933"/>
                  </a:moveTo>
                  <a:lnTo>
                    <a:pt x="0" y="3509933"/>
                  </a:lnTo>
                  <a:lnTo>
                    <a:pt x="0" y="0"/>
                  </a:lnTo>
                  <a:lnTo>
                    <a:pt x="340771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68CA392-1A7C-DDC4-34EE-E2C7A0D258EE}"/>
                </a:ext>
              </a:extLst>
            </p:cNvPr>
            <p:cNvSpPr/>
            <p:nvPr/>
          </p:nvSpPr>
          <p:spPr>
            <a:xfrm>
              <a:off x="2073020" y="5879888"/>
              <a:ext cx="1743606" cy="596650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Memory Clear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fclose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3D24639-B7ED-B289-2FB1-07B2CC47636B}"/>
                </a:ext>
              </a:extLst>
            </p:cNvPr>
            <p:cNvSpPr/>
            <p:nvPr/>
          </p:nvSpPr>
          <p:spPr>
            <a:xfrm>
              <a:off x="1107503" y="1772005"/>
              <a:ext cx="959836" cy="4395935"/>
            </a:xfrm>
            <a:custGeom>
              <a:avLst/>
              <a:gdLst>
                <a:gd name="connsiteX0" fmla="*/ 959836 w 959836"/>
                <a:gd name="connsiteY0" fmla="*/ 4395935 h 4395935"/>
                <a:gd name="connsiteX1" fmla="*/ 0 w 959836"/>
                <a:gd name="connsiteY1" fmla="*/ 4395935 h 4395935"/>
                <a:gd name="connsiteX2" fmla="*/ 0 w 959836"/>
                <a:gd name="connsiteY2" fmla="*/ 0 h 4395935"/>
                <a:gd name="connsiteX3" fmla="*/ 812169 w 959836"/>
                <a:gd name="connsiteY3" fmla="*/ 0 h 439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836" h="4395935">
                  <a:moveTo>
                    <a:pt x="959836" y="4395935"/>
                  </a:moveTo>
                  <a:lnTo>
                    <a:pt x="0" y="4395935"/>
                  </a:lnTo>
                  <a:lnTo>
                    <a:pt x="0" y="0"/>
                  </a:lnTo>
                  <a:lnTo>
                    <a:pt x="812169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20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AF"/>
        </a:solidFill>
        <a:ln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김형준</dc:creator>
  <cp:lastModifiedBy>김형준</cp:lastModifiedBy>
  <cp:revision>16</cp:revision>
  <dcterms:created xsi:type="dcterms:W3CDTF">2024-04-05T02:55:46Z</dcterms:created>
  <dcterms:modified xsi:type="dcterms:W3CDTF">2024-04-05T03:34:56Z</dcterms:modified>
</cp:coreProperties>
</file>