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7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74B52-8950-A38F-FB79-2D6C685D6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976F4-6A82-1DF8-AC2C-9C2C0FD57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AC13F-C7A4-6E29-679C-5A7E246D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F544-2F8C-40CF-B4D3-9121022D136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9F9CC-BAA1-E8DA-3AEC-AB540C0D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DD901-B793-DA3C-3F87-5F64ABB2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94E-988E-4022-B2A6-EC388CF2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8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41183-D869-B701-9418-1FFE923D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D6D12-A639-37EA-31B7-9425BE3DF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1592D-B755-AAFA-2403-352069AC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F544-2F8C-40CF-B4D3-9121022D136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15696-2B8F-5A32-A93D-BDAC1D98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1ED55-7DA3-9394-27DA-3BB32D13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94E-988E-4022-B2A6-EC388CF2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6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FB82A8-B791-11B8-BE8D-2A53A6786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993269-A26A-40ED-DC58-201845F9C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65B81-6F26-911D-69F1-CDB7846D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F544-2F8C-40CF-B4D3-9121022D136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319EF-1058-AAE5-6023-3BBD1B82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E3066-ACA3-5D06-76BF-3BA453D8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94E-988E-4022-B2A6-EC388CF2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0369A-7441-BB25-E45B-03DBD738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5B106-9954-4279-9817-8E772C626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6C38F-016E-23BE-0F52-3802ADE1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F544-2F8C-40CF-B4D3-9121022D136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11F0B-45A1-8F89-4E3A-75425E30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CF81B-A6EC-C8AB-FD48-738424DA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94E-988E-4022-B2A6-EC388CF2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4F925-A457-14EB-B815-0823EEF3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9A1F4-0884-3FDA-63F9-D88BB71FA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06753-9825-B915-4EA9-3C48AD43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F544-2F8C-40CF-B4D3-9121022D136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90C36-E25F-48F6-BFB7-1C66591A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FABFB-DB37-BE23-2A3E-AAED6991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94E-988E-4022-B2A6-EC388CF2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15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95D24-C306-421A-0D14-C79FBFB6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C4B99-F49D-B1CF-A4A2-DFBFF084A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4FE70A-9100-5C06-8525-4EF35AA4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A64FC-CE54-9E28-5A02-E870582E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F544-2F8C-40CF-B4D3-9121022D136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CE434B-3426-ED95-B16B-554B57E0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7A9D1-2FAF-6795-30E4-D31E9DFA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94E-988E-4022-B2A6-EC388CF2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1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7DA0E-B716-A170-5D64-61DA658B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AD34A8-576A-9E3D-04BD-B762EB5A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7E729-EE5A-DC6B-3A7C-6572ED4E9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8B8D81-15CF-7AF2-9DA6-D999D20DB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40586B-0BB6-7774-5488-2E519F0EE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2710B3-22DB-EC15-3809-7BCE01B0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F544-2F8C-40CF-B4D3-9121022D136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941BE-99D2-3F81-E7DC-11F0F666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B0508E-6335-A881-B8C0-67064D43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94E-988E-4022-B2A6-EC388CF2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8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D550-2B23-CC44-4B90-B5AD1B17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D9F2C7-5297-A822-D79A-CC852234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F544-2F8C-40CF-B4D3-9121022D136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812D95-5ECF-946A-E1ED-F398BED9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FDAF3D-2147-2B67-3BBA-825CCFDB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94E-988E-4022-B2A6-EC388CF2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0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8C7102-7EED-F785-98CD-1B171ED0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F544-2F8C-40CF-B4D3-9121022D136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63DC1A-EF71-92C5-978A-24FB3431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5B2C08-8F26-B64B-F8D7-16129FD6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94E-988E-4022-B2A6-EC388CF2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621CD-FD7D-50DA-245E-5A4A9573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07B26-608D-DB00-7601-F0575AC4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0B09D1-EF20-272B-CF2A-CC83198CA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23CCE-C034-2FCE-CA11-7009CBCE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F544-2F8C-40CF-B4D3-9121022D136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18047-7A22-A7A9-1990-241758B3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80C9F-E532-C475-6157-A92AD432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94E-988E-4022-B2A6-EC388CF2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0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198E0-FAE9-B997-106F-7FD78421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497E34-6185-FC20-4182-BF099982F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BB49E-E1DC-F5CA-914E-84885944A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282FC4-D7EA-A130-B312-D18F7DB6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F544-2F8C-40CF-B4D3-9121022D136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2F1A8-3463-FBA3-2003-A4173FB3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7ED6E-E349-D2EE-0FD4-7B5DD464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FC94E-988E-4022-B2A6-EC388CF2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6F29D5-047C-310C-1702-31D48F2A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302A0-70A9-E6DF-5216-DFD6A5834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5D40F-CF95-2ABD-7FA6-C9B4F7601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F544-2F8C-40CF-B4D3-9121022D136E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340ED-9B5C-9814-FC9B-3E44A22C2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E1AB3-2164-E8C1-F47D-8037AA47F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C94E-988E-4022-B2A6-EC388CF2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1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B9DF86-474A-FE70-4D72-8C1E5DC415F3}"/>
              </a:ext>
            </a:extLst>
          </p:cNvPr>
          <p:cNvSpPr/>
          <p:nvPr/>
        </p:nvSpPr>
        <p:spPr>
          <a:xfrm>
            <a:off x="949025" y="890181"/>
            <a:ext cx="1507304" cy="489874"/>
          </a:xfrm>
          <a:prstGeom prst="roundRect">
            <a:avLst>
              <a:gd name="adj" fmla="val 41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시작</a:t>
            </a:r>
            <a:r>
              <a:rPr lang="en-US" altLang="ko-KR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끝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672C6ABC-E53F-EB69-037F-53CEC8210920}"/>
              </a:ext>
            </a:extLst>
          </p:cNvPr>
          <p:cNvSpPr/>
          <p:nvPr/>
        </p:nvSpPr>
        <p:spPr>
          <a:xfrm>
            <a:off x="3944474" y="890181"/>
            <a:ext cx="1507304" cy="4898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처리 </a:t>
            </a:r>
            <a:r>
              <a:rPr lang="en-US" altLang="ko-KR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연산</a:t>
            </a:r>
            <a:r>
              <a:rPr lang="en-US" altLang="ko-KR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</a:t>
            </a:r>
            <a:r>
              <a:rPr lang="en-US" altLang="ko-KR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C9B5BC66-3269-C60E-1B5D-B17821A4D85E}"/>
              </a:ext>
            </a:extLst>
          </p:cNvPr>
          <p:cNvSpPr/>
          <p:nvPr/>
        </p:nvSpPr>
        <p:spPr>
          <a:xfrm>
            <a:off x="6939923" y="890181"/>
            <a:ext cx="1507304" cy="489874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준비 </a:t>
            </a:r>
            <a:r>
              <a:rPr lang="en-US" altLang="ko-KR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변수 선언</a:t>
            </a:r>
            <a:r>
              <a:rPr lang="en-US" altLang="ko-KR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초기값</a:t>
            </a:r>
            <a:r>
              <a:rPr lang="en-US" altLang="ko-KR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02327487-5E1F-5D44-8296-1D37428BD6C4}"/>
              </a:ext>
            </a:extLst>
          </p:cNvPr>
          <p:cNvSpPr/>
          <p:nvPr/>
        </p:nvSpPr>
        <p:spPr>
          <a:xfrm>
            <a:off x="949024" y="2017415"/>
            <a:ext cx="1507304" cy="489874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입력 </a:t>
            </a:r>
            <a:r>
              <a:rPr lang="en-US" altLang="ko-KR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입출력</a:t>
            </a:r>
            <a:r>
              <a:rPr lang="en-US" altLang="ko-KR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C23A02EF-9C2A-FE29-9274-D07F7FE9335E}"/>
              </a:ext>
            </a:extLst>
          </p:cNvPr>
          <p:cNvSpPr/>
          <p:nvPr/>
        </p:nvSpPr>
        <p:spPr>
          <a:xfrm>
            <a:off x="3944474" y="2017415"/>
            <a:ext cx="1507304" cy="48987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출력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C3AE9C8F-805B-1A36-F8E5-66546E3BD0CA}"/>
              </a:ext>
            </a:extLst>
          </p:cNvPr>
          <p:cNvSpPr/>
          <p:nvPr/>
        </p:nvSpPr>
        <p:spPr>
          <a:xfrm>
            <a:off x="6939923" y="2017414"/>
            <a:ext cx="1507304" cy="48987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선택 </a:t>
            </a:r>
            <a:r>
              <a:rPr lang="en-US" altLang="ko-KR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조건</a:t>
            </a:r>
            <a:r>
              <a:rPr lang="en-US" altLang="ko-KR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2" name="순서도: 수동 입력 11">
            <a:extLst>
              <a:ext uri="{FF2B5EF4-FFF2-40B4-BE49-F238E27FC236}">
                <a16:creationId xmlns:a16="http://schemas.microsoft.com/office/drawing/2014/main" id="{E1DB9576-7E9C-58C8-F20A-D2C9B4BDC6E7}"/>
              </a:ext>
            </a:extLst>
          </p:cNvPr>
          <p:cNvSpPr/>
          <p:nvPr/>
        </p:nvSpPr>
        <p:spPr>
          <a:xfrm>
            <a:off x="3471507" y="3712208"/>
            <a:ext cx="1507304" cy="489874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수동입력 </a:t>
            </a:r>
            <a:r>
              <a:rPr lang="en-US" altLang="ko-KR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콘솔 입력</a:t>
            </a:r>
            <a:r>
              <a:rPr lang="en-US" altLang="ko-KR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93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86DDA60-9B99-4351-F02E-D2571DC20454}"/>
              </a:ext>
            </a:extLst>
          </p:cNvPr>
          <p:cNvGrpSpPr/>
          <p:nvPr/>
        </p:nvGrpSpPr>
        <p:grpSpPr>
          <a:xfrm>
            <a:off x="197224" y="510988"/>
            <a:ext cx="11815482" cy="5602941"/>
            <a:chOff x="197224" y="510988"/>
            <a:chExt cx="11815482" cy="5602941"/>
          </a:xfrm>
        </p:grpSpPr>
        <p:sp>
          <p:nvSpPr>
            <p:cNvPr id="169" name="순서도: 처리 168">
              <a:extLst>
                <a:ext uri="{FF2B5EF4-FFF2-40B4-BE49-F238E27FC236}">
                  <a16:creationId xmlns:a16="http://schemas.microsoft.com/office/drawing/2014/main" id="{5097485B-DED7-F943-6E18-050F471F1973}"/>
                </a:ext>
              </a:extLst>
            </p:cNvPr>
            <p:cNvSpPr/>
            <p:nvPr/>
          </p:nvSpPr>
          <p:spPr>
            <a:xfrm>
              <a:off x="197224" y="510988"/>
              <a:ext cx="11815482" cy="560294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2752FBE-6963-6D58-C2A8-404195EF80F9}"/>
                </a:ext>
              </a:extLst>
            </p:cNvPr>
            <p:cNvSpPr/>
            <p:nvPr/>
          </p:nvSpPr>
          <p:spPr>
            <a:xfrm>
              <a:off x="406765" y="878541"/>
              <a:ext cx="1507304" cy="489874"/>
            </a:xfrm>
            <a:prstGeom prst="roundRect">
              <a:avLst>
                <a:gd name="adj" fmla="val 41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start</a:t>
              </a:r>
              <a:endParaRPr lang="ko-KR" altLang="en-US" sz="8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CFA9D37F-4366-3B86-4D0C-84675FFC263F}"/>
                </a:ext>
              </a:extLst>
            </p:cNvPr>
            <p:cNvSpPr/>
            <p:nvPr/>
          </p:nvSpPr>
          <p:spPr>
            <a:xfrm>
              <a:off x="406765" y="1762075"/>
              <a:ext cx="1507304" cy="489874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input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r (testcase)</a:t>
              </a:r>
              <a:endPara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9" name="순서도: 데이터 8">
              <a:extLst>
                <a:ext uri="{FF2B5EF4-FFF2-40B4-BE49-F238E27FC236}">
                  <a16:creationId xmlns:a16="http://schemas.microsoft.com/office/drawing/2014/main" id="{D330DF19-2063-6AE5-2ED9-A784469921BA}"/>
                </a:ext>
              </a:extLst>
            </p:cNvPr>
            <p:cNvSpPr/>
            <p:nvPr/>
          </p:nvSpPr>
          <p:spPr>
            <a:xfrm>
              <a:off x="406765" y="2650176"/>
              <a:ext cx="1507304" cy="489874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input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amount (range)</a:t>
              </a:r>
              <a:endPara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10" name="순서도: 데이터 9">
              <a:extLst>
                <a:ext uri="{FF2B5EF4-FFF2-40B4-BE49-F238E27FC236}">
                  <a16:creationId xmlns:a16="http://schemas.microsoft.com/office/drawing/2014/main" id="{29E92D9C-C6BE-8D4A-1305-5710E91A3534}"/>
                </a:ext>
              </a:extLst>
            </p:cNvPr>
            <p:cNvSpPr/>
            <p:nvPr/>
          </p:nvSpPr>
          <p:spPr>
            <a:xfrm>
              <a:off x="406765" y="3539149"/>
              <a:ext cx="1507304" cy="489874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input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memory (</a:t>
              </a:r>
              <a:r>
                <a:rPr lang="en-US" altLang="ko-KR" sz="800" dirty="0" err="1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arr</a:t>
              </a:r>
              <a:r>
                <a:rPr lang="en-US" altLang="ko-KR" sz="800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A8F6C4C-A195-BFF7-FB22-9B198429CB67}"/>
                </a:ext>
              </a:extLst>
            </p:cNvPr>
            <p:cNvCxnSpPr>
              <a:stCxn id="3" idx="2"/>
              <a:endCxn id="8" idx="1"/>
            </p:cNvCxnSpPr>
            <p:nvPr/>
          </p:nvCxnSpPr>
          <p:spPr>
            <a:xfrm>
              <a:off x="1160417" y="1368415"/>
              <a:ext cx="0" cy="393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CECE44E-0995-50D3-0F2B-12742CF45DE3}"/>
                </a:ext>
              </a:extLst>
            </p:cNvPr>
            <p:cNvCxnSpPr>
              <a:cxnSpLocks/>
              <a:stCxn id="8" idx="4"/>
              <a:endCxn id="9" idx="1"/>
            </p:cNvCxnSpPr>
            <p:nvPr/>
          </p:nvCxnSpPr>
          <p:spPr>
            <a:xfrm>
              <a:off x="1160417" y="2251949"/>
              <a:ext cx="0" cy="398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71E2CDF-00C6-F8E1-9C3E-A9810A4103A1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1160417" y="3140050"/>
              <a:ext cx="0" cy="399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AE1ED20A-14C8-2592-C996-A74F5EA90E84}"/>
                </a:ext>
              </a:extLst>
            </p:cNvPr>
            <p:cNvSpPr/>
            <p:nvPr/>
          </p:nvSpPr>
          <p:spPr>
            <a:xfrm>
              <a:off x="10198754" y="1760448"/>
              <a:ext cx="1507304" cy="489874"/>
            </a:xfrm>
            <a:prstGeom prst="roundRect">
              <a:avLst>
                <a:gd name="adj" fmla="val 41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end</a:t>
              </a:r>
              <a:endParaRPr lang="ko-KR" altLang="en-US" sz="8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94" name="순서도: 데이터 93">
              <a:extLst>
                <a:ext uri="{FF2B5EF4-FFF2-40B4-BE49-F238E27FC236}">
                  <a16:creationId xmlns:a16="http://schemas.microsoft.com/office/drawing/2014/main" id="{10A21A79-975A-E042-B9E9-A61D2F6A840D}"/>
                </a:ext>
              </a:extLst>
            </p:cNvPr>
            <p:cNvSpPr/>
            <p:nvPr/>
          </p:nvSpPr>
          <p:spPr>
            <a:xfrm>
              <a:off x="10198754" y="878541"/>
              <a:ext cx="1507304" cy="489874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output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replacement_output.txt</a:t>
              </a:r>
              <a:endParaRPr lang="ko-KR" altLang="en-US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B53D62F-B15E-0481-3475-93D77A6127FA}"/>
                </a:ext>
              </a:extLst>
            </p:cNvPr>
            <p:cNvCxnSpPr>
              <a:cxnSpLocks/>
              <a:stCxn id="94" idx="4"/>
              <a:endCxn id="93" idx="0"/>
            </p:cNvCxnSpPr>
            <p:nvPr/>
          </p:nvCxnSpPr>
          <p:spPr>
            <a:xfrm>
              <a:off x="10952406" y="1368415"/>
              <a:ext cx="0" cy="3920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20631ADC-AD36-D234-4271-83B09AB1E406}"/>
                </a:ext>
              </a:extLst>
            </p:cNvPr>
            <p:cNvGrpSpPr/>
            <p:nvPr/>
          </p:nvGrpSpPr>
          <p:grpSpPr>
            <a:xfrm>
              <a:off x="2304252" y="851647"/>
              <a:ext cx="7553846" cy="5082988"/>
              <a:chOff x="3992696" y="744071"/>
              <a:chExt cx="7553846" cy="5082988"/>
            </a:xfrm>
          </p:grpSpPr>
          <p:sp>
            <p:nvSpPr>
              <p:cNvPr id="145" name="순서도: 처리 144">
                <a:extLst>
                  <a:ext uri="{FF2B5EF4-FFF2-40B4-BE49-F238E27FC236}">
                    <a16:creationId xmlns:a16="http://schemas.microsoft.com/office/drawing/2014/main" id="{F250BDC0-92A3-9C40-05B4-A2EBD2B3D6D8}"/>
                  </a:ext>
                </a:extLst>
              </p:cNvPr>
              <p:cNvSpPr/>
              <p:nvPr/>
            </p:nvSpPr>
            <p:spPr>
              <a:xfrm>
                <a:off x="3992696" y="744071"/>
                <a:ext cx="7553846" cy="5082988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71256E5A-1B3E-F4F1-FE21-33D48F343C56}"/>
                  </a:ext>
                </a:extLst>
              </p:cNvPr>
              <p:cNvGrpSpPr/>
              <p:nvPr/>
            </p:nvGrpSpPr>
            <p:grpSpPr>
              <a:xfrm>
                <a:off x="4082052" y="844096"/>
                <a:ext cx="7397061" cy="4903087"/>
                <a:chOff x="3740092" y="1000075"/>
                <a:chExt cx="7397061" cy="4903087"/>
              </a:xfrm>
            </p:grpSpPr>
            <p:sp>
              <p:nvSpPr>
                <p:cNvPr id="13" name="순서도: 처리 12">
                  <a:extLst>
                    <a:ext uri="{FF2B5EF4-FFF2-40B4-BE49-F238E27FC236}">
                      <a16:creationId xmlns:a16="http://schemas.microsoft.com/office/drawing/2014/main" id="{48EB5591-179B-2E1A-1A93-029A0C60748B}"/>
                    </a:ext>
                  </a:extLst>
                </p:cNvPr>
                <p:cNvSpPr/>
                <p:nvPr/>
              </p:nvSpPr>
              <p:spPr>
                <a:xfrm>
                  <a:off x="5931320" y="1000075"/>
                  <a:ext cx="1507304" cy="489874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Find the smallest value</a:t>
                  </a:r>
                </a:p>
                <a:p>
                  <a:pPr algn="ctr"/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minValue</a:t>
                  </a:r>
                  <a:endParaRPr lang="en-US" altLang="ko-KR" sz="800" dirty="0">
                    <a:solidFill>
                      <a:schemeClr val="tx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(without </a:t>
                  </a:r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isFreeze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 is true)</a:t>
                  </a:r>
                  <a:endParaRPr lang="ko-KR" altLang="en-US" sz="800" dirty="0">
                    <a:solidFill>
                      <a:schemeClr val="tx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</p:txBody>
            </p:sp>
            <p:sp>
              <p:nvSpPr>
                <p:cNvPr id="16" name="순서도: 판단 15">
                  <a:extLst>
                    <a:ext uri="{FF2B5EF4-FFF2-40B4-BE49-F238E27FC236}">
                      <a16:creationId xmlns:a16="http://schemas.microsoft.com/office/drawing/2014/main" id="{121BAF83-8081-08B5-5199-BD8C4B391577}"/>
                    </a:ext>
                  </a:extLst>
                </p:cNvPr>
                <p:cNvSpPr/>
                <p:nvPr/>
              </p:nvSpPr>
              <p:spPr>
                <a:xfrm>
                  <a:off x="5931320" y="1883262"/>
                  <a:ext cx="1507304" cy="489874"/>
                </a:xfrm>
                <a:prstGeom prst="flowChartDecis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if</a:t>
                  </a:r>
                </a:p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can insert</a:t>
                  </a:r>
                </a:p>
              </p:txBody>
            </p:sp>
            <p:sp>
              <p:nvSpPr>
                <p:cNvPr id="17" name="순서도: 판단 16">
                  <a:extLst>
                    <a:ext uri="{FF2B5EF4-FFF2-40B4-BE49-F238E27FC236}">
                      <a16:creationId xmlns:a16="http://schemas.microsoft.com/office/drawing/2014/main" id="{31ADCF09-E8A5-477F-F1C0-802D4BF3423D}"/>
                    </a:ext>
                  </a:extLst>
                </p:cNvPr>
                <p:cNvSpPr/>
                <p:nvPr/>
              </p:nvSpPr>
              <p:spPr>
                <a:xfrm>
                  <a:off x="5931320" y="4530101"/>
                  <a:ext cx="1507304" cy="489874"/>
                </a:xfrm>
                <a:prstGeom prst="flowChartDecis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if</a:t>
                  </a:r>
                </a:p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memory has data</a:t>
                  </a:r>
                </a:p>
              </p:txBody>
            </p:sp>
            <p:sp>
              <p:nvSpPr>
                <p:cNvPr id="18" name="순서도: 처리 17">
                  <a:extLst>
                    <a:ext uri="{FF2B5EF4-FFF2-40B4-BE49-F238E27FC236}">
                      <a16:creationId xmlns:a16="http://schemas.microsoft.com/office/drawing/2014/main" id="{CCA1B759-ADB8-327E-3CAA-856AB8AD00E6}"/>
                    </a:ext>
                  </a:extLst>
                </p:cNvPr>
                <p:cNvSpPr/>
                <p:nvPr/>
              </p:nvSpPr>
              <p:spPr>
                <a:xfrm>
                  <a:off x="5931320" y="5413288"/>
                  <a:ext cx="1507304" cy="489874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insert</a:t>
                  </a:r>
                </a:p>
                <a:p>
                  <a:pPr algn="ctr"/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memory.insert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(</a:t>
                  </a:r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idx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, </a:t>
                  </a:r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tmp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)</a:t>
                  </a:r>
                  <a:endParaRPr lang="ko-KR" altLang="en-US" sz="800" dirty="0">
                    <a:solidFill>
                      <a:schemeClr val="tx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</p:txBody>
            </p:sp>
            <p:sp>
              <p:nvSpPr>
                <p:cNvPr id="19" name="순서도: 처리 18">
                  <a:extLst>
                    <a:ext uri="{FF2B5EF4-FFF2-40B4-BE49-F238E27FC236}">
                      <a16:creationId xmlns:a16="http://schemas.microsoft.com/office/drawing/2014/main" id="{9475B102-6F38-0727-77CE-70F361537164}"/>
                    </a:ext>
                  </a:extLst>
                </p:cNvPr>
                <p:cNvSpPr/>
                <p:nvPr/>
              </p:nvSpPr>
              <p:spPr>
                <a:xfrm>
                  <a:off x="5931320" y="2766449"/>
                  <a:ext cx="1507304" cy="489874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insert</a:t>
                  </a:r>
                </a:p>
                <a:p>
                  <a:pPr algn="ctr"/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fileContent.push_back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(</a:t>
                  </a:r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minValue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)</a:t>
                  </a:r>
                  <a:endParaRPr lang="ko-KR" altLang="en-US" sz="800" dirty="0">
                    <a:solidFill>
                      <a:schemeClr val="tx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</p:txBody>
            </p:sp>
            <p:sp>
              <p:nvSpPr>
                <p:cNvPr id="20" name="순서도: 처리 19">
                  <a:extLst>
                    <a:ext uri="{FF2B5EF4-FFF2-40B4-BE49-F238E27FC236}">
                      <a16:creationId xmlns:a16="http://schemas.microsoft.com/office/drawing/2014/main" id="{CB5F35A1-519B-31F2-5580-41B0F73256BA}"/>
                    </a:ext>
                  </a:extLst>
                </p:cNvPr>
                <p:cNvSpPr/>
                <p:nvPr/>
              </p:nvSpPr>
              <p:spPr>
                <a:xfrm>
                  <a:off x="7780585" y="1880193"/>
                  <a:ext cx="1507304" cy="489874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Freeze</a:t>
                  </a:r>
                </a:p>
                <a:p>
                  <a:pPr algn="ctr"/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isFreeze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[</a:t>
                  </a:r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idx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] = true</a:t>
                  </a:r>
                  <a:endParaRPr lang="ko-KR" altLang="en-US" sz="800" dirty="0">
                    <a:solidFill>
                      <a:schemeClr val="tx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</p:txBody>
            </p:sp>
            <p:sp>
              <p:nvSpPr>
                <p:cNvPr id="22" name="순서도: 처리 21">
                  <a:extLst>
                    <a:ext uri="{FF2B5EF4-FFF2-40B4-BE49-F238E27FC236}">
                      <a16:creationId xmlns:a16="http://schemas.microsoft.com/office/drawing/2014/main" id="{5385722F-979E-E02A-E84A-096462912572}"/>
                    </a:ext>
                  </a:extLst>
                </p:cNvPr>
                <p:cNvSpPr/>
                <p:nvPr/>
              </p:nvSpPr>
              <p:spPr>
                <a:xfrm>
                  <a:off x="7780585" y="3649636"/>
                  <a:ext cx="1507304" cy="489874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add</a:t>
                  </a:r>
                </a:p>
                <a:p>
                  <a:pPr algn="ctr"/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run.push_back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(</a:t>
                  </a:r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fileContent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)</a:t>
                  </a:r>
                  <a:endParaRPr lang="ko-KR" altLang="en-US" sz="800" dirty="0">
                    <a:solidFill>
                      <a:schemeClr val="tx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</p:txBody>
            </p:sp>
            <p:sp>
              <p:nvSpPr>
                <p:cNvPr id="23" name="순서도: 처리 22">
                  <a:extLst>
                    <a:ext uri="{FF2B5EF4-FFF2-40B4-BE49-F238E27FC236}">
                      <a16:creationId xmlns:a16="http://schemas.microsoft.com/office/drawing/2014/main" id="{52F75825-0673-4C32-8C93-F653601027A4}"/>
                    </a:ext>
                  </a:extLst>
                </p:cNvPr>
                <p:cNvSpPr/>
                <p:nvPr/>
              </p:nvSpPr>
              <p:spPr>
                <a:xfrm>
                  <a:off x="7780585" y="4532823"/>
                  <a:ext cx="1507304" cy="489874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clear</a:t>
                  </a:r>
                </a:p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fileContent.clear()</a:t>
                  </a:r>
                  <a:endParaRPr lang="ko-KR" altLang="en-US" sz="800" dirty="0">
                    <a:solidFill>
                      <a:schemeClr val="tx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</p:txBody>
            </p: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2D7A347D-63C2-6E07-0C94-07BFDB5EC07F}"/>
                    </a:ext>
                  </a:extLst>
                </p:cNvPr>
                <p:cNvCxnSpPr>
                  <a:cxnSpLocks/>
                  <a:stCxn id="13" idx="2"/>
                  <a:endCxn id="16" idx="0"/>
                </p:cNvCxnSpPr>
                <p:nvPr/>
              </p:nvCxnSpPr>
              <p:spPr>
                <a:xfrm>
                  <a:off x="6684972" y="1489949"/>
                  <a:ext cx="0" cy="39331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03483D16-9571-8D75-5D0D-B2F24B2ABD7E}"/>
                    </a:ext>
                  </a:extLst>
                </p:cNvPr>
                <p:cNvCxnSpPr>
                  <a:cxnSpLocks/>
                  <a:stCxn id="16" idx="2"/>
                  <a:endCxn id="19" idx="0"/>
                </p:cNvCxnSpPr>
                <p:nvPr/>
              </p:nvCxnSpPr>
              <p:spPr>
                <a:xfrm>
                  <a:off x="6684972" y="2373136"/>
                  <a:ext cx="0" cy="39331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7F31D3A0-C096-A2D7-54B4-4AE04DB79392}"/>
                    </a:ext>
                  </a:extLst>
                </p:cNvPr>
                <p:cNvCxnSpPr>
                  <a:cxnSpLocks/>
                  <a:stCxn id="120" idx="2"/>
                  <a:endCxn id="17" idx="0"/>
                </p:cNvCxnSpPr>
                <p:nvPr/>
              </p:nvCxnSpPr>
              <p:spPr>
                <a:xfrm>
                  <a:off x="6684972" y="4136441"/>
                  <a:ext cx="0" cy="3936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화살표 연결선 43">
                  <a:extLst>
                    <a:ext uri="{FF2B5EF4-FFF2-40B4-BE49-F238E27FC236}">
                      <a16:creationId xmlns:a16="http://schemas.microsoft.com/office/drawing/2014/main" id="{D6DE5485-7583-5753-CF03-31DDE339E915}"/>
                    </a:ext>
                  </a:extLst>
                </p:cNvPr>
                <p:cNvCxnSpPr>
                  <a:cxnSpLocks/>
                  <a:stCxn id="17" idx="2"/>
                  <a:endCxn id="18" idx="0"/>
                </p:cNvCxnSpPr>
                <p:nvPr/>
              </p:nvCxnSpPr>
              <p:spPr>
                <a:xfrm>
                  <a:off x="6684972" y="5019975"/>
                  <a:ext cx="0" cy="39331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화살표 연결선 47">
                  <a:extLst>
                    <a:ext uri="{FF2B5EF4-FFF2-40B4-BE49-F238E27FC236}">
                      <a16:creationId xmlns:a16="http://schemas.microsoft.com/office/drawing/2014/main" id="{0FAA5E91-B245-41C0-608E-BE558A96A75F}"/>
                    </a:ext>
                  </a:extLst>
                </p:cNvPr>
                <p:cNvCxnSpPr>
                  <a:cxnSpLocks/>
                  <a:stCxn id="16" idx="3"/>
                  <a:endCxn id="20" idx="1"/>
                </p:cNvCxnSpPr>
                <p:nvPr/>
              </p:nvCxnSpPr>
              <p:spPr>
                <a:xfrm flipV="1">
                  <a:off x="7438624" y="2125130"/>
                  <a:ext cx="341961" cy="30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81F50DDF-3843-0501-7249-CFE195216F35}"/>
                    </a:ext>
                  </a:extLst>
                </p:cNvPr>
                <p:cNvCxnSpPr>
                  <a:cxnSpLocks/>
                  <a:stCxn id="20" idx="2"/>
                  <a:endCxn id="21" idx="0"/>
                </p:cNvCxnSpPr>
                <p:nvPr/>
              </p:nvCxnSpPr>
              <p:spPr>
                <a:xfrm>
                  <a:off x="8534237" y="2370067"/>
                  <a:ext cx="0" cy="3963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화살표 연결선 53">
                  <a:extLst>
                    <a:ext uri="{FF2B5EF4-FFF2-40B4-BE49-F238E27FC236}">
                      <a16:creationId xmlns:a16="http://schemas.microsoft.com/office/drawing/2014/main" id="{FE5DD447-079B-AE28-55E7-BFECA3CC1719}"/>
                    </a:ext>
                  </a:extLst>
                </p:cNvPr>
                <p:cNvCxnSpPr>
                  <a:cxnSpLocks/>
                  <a:stCxn id="21" idx="2"/>
                  <a:endCxn id="22" idx="0"/>
                </p:cNvCxnSpPr>
                <p:nvPr/>
              </p:nvCxnSpPr>
              <p:spPr>
                <a:xfrm>
                  <a:off x="8534237" y="3256323"/>
                  <a:ext cx="0" cy="39331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3584F720-9288-224A-AAD7-4115B78E1B65}"/>
                    </a:ext>
                  </a:extLst>
                </p:cNvPr>
                <p:cNvCxnSpPr>
                  <a:cxnSpLocks/>
                  <a:stCxn id="22" idx="2"/>
                  <a:endCxn id="23" idx="0"/>
                </p:cNvCxnSpPr>
                <p:nvPr/>
              </p:nvCxnSpPr>
              <p:spPr>
                <a:xfrm>
                  <a:off x="8534237" y="4139510"/>
                  <a:ext cx="0" cy="39331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6684A23-D216-AFBC-51B7-6A8317D3989E}"/>
                    </a:ext>
                  </a:extLst>
                </p:cNvPr>
                <p:cNvSpPr txBox="1"/>
                <p:nvPr/>
              </p:nvSpPr>
              <p:spPr>
                <a:xfrm>
                  <a:off x="6306342" y="2413790"/>
                  <a:ext cx="37863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Yes</a:t>
                  </a:r>
                  <a:endParaRPr lang="ko-KR" altLang="en-US" sz="800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0ACAC7-E54A-F879-F17D-AB9B2464D095}"/>
                    </a:ext>
                  </a:extLst>
                </p:cNvPr>
                <p:cNvSpPr txBox="1"/>
                <p:nvPr/>
              </p:nvSpPr>
              <p:spPr>
                <a:xfrm>
                  <a:off x="7410199" y="1909686"/>
                  <a:ext cx="3241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No</a:t>
                  </a:r>
                  <a:endParaRPr lang="ko-KR" altLang="en-US" sz="800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EC807AF-D829-D434-C3B7-9742A69DFE7D}"/>
                    </a:ext>
                  </a:extLst>
                </p:cNvPr>
                <p:cNvSpPr txBox="1"/>
                <p:nvPr/>
              </p:nvSpPr>
              <p:spPr>
                <a:xfrm>
                  <a:off x="8155607" y="3320679"/>
                  <a:ext cx="37863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Yes</a:t>
                  </a:r>
                  <a:endParaRPr lang="ko-KR" altLang="en-US" sz="800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FB451C0-04AB-3058-5DC0-76101FD6DFF6}"/>
                    </a:ext>
                  </a:extLst>
                </p:cNvPr>
                <p:cNvSpPr txBox="1"/>
                <p:nvPr/>
              </p:nvSpPr>
              <p:spPr>
                <a:xfrm>
                  <a:off x="9259464" y="2816575"/>
                  <a:ext cx="3241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No</a:t>
                  </a:r>
                  <a:endParaRPr lang="ko-KR" altLang="en-US" sz="800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</p:txBody>
            </p:sp>
            <p:sp>
              <p:nvSpPr>
                <p:cNvPr id="66" name="순서도: 판단 65">
                  <a:extLst>
                    <a:ext uri="{FF2B5EF4-FFF2-40B4-BE49-F238E27FC236}">
                      <a16:creationId xmlns:a16="http://schemas.microsoft.com/office/drawing/2014/main" id="{68C869A2-3E17-4F3D-6401-EB5734E193E6}"/>
                    </a:ext>
                  </a:extLst>
                </p:cNvPr>
                <p:cNvSpPr/>
                <p:nvPr/>
              </p:nvSpPr>
              <p:spPr>
                <a:xfrm>
                  <a:off x="7780585" y="5412008"/>
                  <a:ext cx="1507304" cy="489874"/>
                </a:xfrm>
                <a:prstGeom prst="flowChartDecis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if</a:t>
                  </a:r>
                </a:p>
                <a:p>
                  <a:pPr algn="ctr"/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inputCount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 == amount</a:t>
                  </a:r>
                </a:p>
              </p:txBody>
            </p:sp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F28A3575-A2E7-7033-3486-0C57E9D6F5AA}"/>
                    </a:ext>
                  </a:extLst>
                </p:cNvPr>
                <p:cNvCxnSpPr>
                  <a:cxnSpLocks/>
                  <a:stCxn id="23" idx="2"/>
                  <a:endCxn id="66" idx="0"/>
                </p:cNvCxnSpPr>
                <p:nvPr/>
              </p:nvCxnSpPr>
              <p:spPr>
                <a:xfrm>
                  <a:off x="8534237" y="5022697"/>
                  <a:ext cx="0" cy="3893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화살표 연결선 70">
                  <a:extLst>
                    <a:ext uri="{FF2B5EF4-FFF2-40B4-BE49-F238E27FC236}">
                      <a16:creationId xmlns:a16="http://schemas.microsoft.com/office/drawing/2014/main" id="{3282FFC8-0E24-30DD-364A-5AFE10EA5F1F}"/>
                    </a:ext>
                  </a:extLst>
                </p:cNvPr>
                <p:cNvCxnSpPr>
                  <a:cxnSpLocks/>
                  <a:stCxn id="66" idx="3"/>
                  <a:endCxn id="77" idx="1"/>
                </p:cNvCxnSpPr>
                <p:nvPr/>
              </p:nvCxnSpPr>
              <p:spPr>
                <a:xfrm>
                  <a:off x="9287889" y="5656945"/>
                  <a:ext cx="3419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E6A7C05-826E-6B48-3F99-2A34E6E47D27}"/>
                    </a:ext>
                  </a:extLst>
                </p:cNvPr>
                <p:cNvSpPr txBox="1"/>
                <p:nvPr/>
              </p:nvSpPr>
              <p:spPr>
                <a:xfrm>
                  <a:off x="9251219" y="5441501"/>
                  <a:ext cx="37863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Yes</a:t>
                  </a:r>
                  <a:endParaRPr lang="ko-KR" altLang="en-US" sz="800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</p:txBody>
            </p:sp>
            <p:sp>
              <p:nvSpPr>
                <p:cNvPr id="77" name="순서도: 처리 76">
                  <a:extLst>
                    <a:ext uri="{FF2B5EF4-FFF2-40B4-BE49-F238E27FC236}">
                      <a16:creationId xmlns:a16="http://schemas.microsoft.com/office/drawing/2014/main" id="{4734832D-9B8D-AF5A-1A25-F4BCF54120A6}"/>
                    </a:ext>
                  </a:extLst>
                </p:cNvPr>
                <p:cNvSpPr/>
                <p:nvPr/>
              </p:nvSpPr>
              <p:spPr>
                <a:xfrm>
                  <a:off x="9629849" y="5412008"/>
                  <a:ext cx="1507304" cy="489874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break</a:t>
                  </a:r>
                </a:p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run[</a:t>
                  </a:r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i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] is completed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A9E4847A-281F-8953-2330-B9A66DCF781B}"/>
                    </a:ext>
                  </a:extLst>
                </p:cNvPr>
                <p:cNvSpPr txBox="1"/>
                <p:nvPr/>
              </p:nvSpPr>
              <p:spPr>
                <a:xfrm>
                  <a:off x="6306342" y="5060629"/>
                  <a:ext cx="37863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Yes</a:t>
                  </a:r>
                  <a:endParaRPr lang="ko-KR" altLang="en-US" sz="800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</p:txBody>
            </p:sp>
            <p:sp>
              <p:nvSpPr>
                <p:cNvPr id="87" name="순서도: 처리 86">
                  <a:extLst>
                    <a:ext uri="{FF2B5EF4-FFF2-40B4-BE49-F238E27FC236}">
                      <a16:creationId xmlns:a16="http://schemas.microsoft.com/office/drawing/2014/main" id="{CF27D16B-85BE-3373-96FB-172FE3C51413}"/>
                    </a:ext>
                  </a:extLst>
                </p:cNvPr>
                <p:cNvSpPr/>
                <p:nvPr/>
              </p:nvSpPr>
              <p:spPr>
                <a:xfrm>
                  <a:off x="4082055" y="4530101"/>
                  <a:ext cx="1507304" cy="489874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input</a:t>
                  </a:r>
                </a:p>
                <a:p>
                  <a:pPr algn="ctr"/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memory.insert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(</a:t>
                  </a:r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idx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, -1)</a:t>
                  </a:r>
                  <a:endParaRPr lang="ko-KR" altLang="en-US" sz="800" dirty="0">
                    <a:solidFill>
                      <a:schemeClr val="tx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</p:txBody>
            </p: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83A0477D-C522-EBEB-E153-DD97CDFCF31A}"/>
                    </a:ext>
                  </a:extLst>
                </p:cNvPr>
                <p:cNvCxnSpPr>
                  <a:cxnSpLocks/>
                  <a:stCxn id="17" idx="1"/>
                  <a:endCxn id="87" idx="3"/>
                </p:cNvCxnSpPr>
                <p:nvPr/>
              </p:nvCxnSpPr>
              <p:spPr>
                <a:xfrm flipH="1">
                  <a:off x="5589359" y="4775038"/>
                  <a:ext cx="34196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E332A97-D37C-9C56-649B-A47B00BB12A2}"/>
                    </a:ext>
                  </a:extLst>
                </p:cNvPr>
                <p:cNvSpPr txBox="1"/>
                <p:nvPr/>
              </p:nvSpPr>
              <p:spPr>
                <a:xfrm>
                  <a:off x="5630350" y="4559247"/>
                  <a:ext cx="3241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No</a:t>
                  </a:r>
                  <a:endParaRPr lang="ko-KR" altLang="en-US" sz="800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</p:txBody>
            </p: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B378B00B-2C2E-F0AD-9E3E-BA19A90FFD4B}"/>
                    </a:ext>
                  </a:extLst>
                </p:cNvPr>
                <p:cNvCxnSpPr>
                  <a:cxnSpLocks/>
                  <a:endCxn id="13" idx="3"/>
                </p:cNvCxnSpPr>
                <p:nvPr/>
              </p:nvCxnSpPr>
              <p:spPr>
                <a:xfrm flipH="1">
                  <a:off x="7438624" y="1230359"/>
                  <a:ext cx="2191225" cy="14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D7BA94C0-5E97-6D40-DDFC-966796A6E1AB}"/>
                    </a:ext>
                  </a:extLst>
                </p:cNvPr>
                <p:cNvCxnSpPr>
                  <a:cxnSpLocks/>
                  <a:stCxn id="21" idx="3"/>
                </p:cNvCxnSpPr>
                <p:nvPr/>
              </p:nvCxnSpPr>
              <p:spPr>
                <a:xfrm>
                  <a:off x="9287889" y="3011386"/>
                  <a:ext cx="3419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순서도: 판단 20">
                  <a:extLst>
                    <a:ext uri="{FF2B5EF4-FFF2-40B4-BE49-F238E27FC236}">
                      <a16:creationId xmlns:a16="http://schemas.microsoft.com/office/drawing/2014/main" id="{BF47F70A-11C4-5DDC-D685-5F4C91C3FDBD}"/>
                    </a:ext>
                  </a:extLst>
                </p:cNvPr>
                <p:cNvSpPr/>
                <p:nvPr/>
              </p:nvSpPr>
              <p:spPr>
                <a:xfrm>
                  <a:off x="7780585" y="2766449"/>
                  <a:ext cx="1507304" cy="489874"/>
                </a:xfrm>
                <a:prstGeom prst="flowChartDecis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if</a:t>
                  </a:r>
                </a:p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all </a:t>
                  </a:r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isFreeze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 is frozen</a:t>
                  </a:r>
                </a:p>
              </p:txBody>
            </p:sp>
            <p:cxnSp>
              <p:nvCxnSpPr>
                <p:cNvPr id="111" name="직선 화살표 연결선 110">
                  <a:extLst>
                    <a:ext uri="{FF2B5EF4-FFF2-40B4-BE49-F238E27FC236}">
                      <a16:creationId xmlns:a16="http://schemas.microsoft.com/office/drawing/2014/main" id="{39C02FAD-C989-567F-1F95-DBB7B3DF24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29847" y="1230359"/>
                  <a:ext cx="2" cy="17810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순서도: 처리 119">
                  <a:extLst>
                    <a:ext uri="{FF2B5EF4-FFF2-40B4-BE49-F238E27FC236}">
                      <a16:creationId xmlns:a16="http://schemas.microsoft.com/office/drawing/2014/main" id="{920A3561-D6A9-AB09-9C83-199394ED39AD}"/>
                    </a:ext>
                  </a:extLst>
                </p:cNvPr>
                <p:cNvSpPr/>
                <p:nvPr/>
              </p:nvSpPr>
              <p:spPr>
                <a:xfrm>
                  <a:off x="5931320" y="3646567"/>
                  <a:ext cx="1507304" cy="489874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delete</a:t>
                  </a:r>
                </a:p>
                <a:p>
                  <a:pPr algn="ctr"/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memory.erase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(</a:t>
                  </a:r>
                  <a:r>
                    <a:rPr lang="en-US" altLang="ko-KR" sz="800" dirty="0" err="1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idx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)</a:t>
                  </a:r>
                  <a:endParaRPr lang="ko-KR" altLang="en-US" sz="800" dirty="0">
                    <a:solidFill>
                      <a:schemeClr val="tx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</p:txBody>
            </p:sp>
            <p:cxnSp>
              <p:nvCxnSpPr>
                <p:cNvPr id="122" name="직선 화살표 연결선 121">
                  <a:extLst>
                    <a:ext uri="{FF2B5EF4-FFF2-40B4-BE49-F238E27FC236}">
                      <a16:creationId xmlns:a16="http://schemas.microsoft.com/office/drawing/2014/main" id="{5B14D323-B895-10B0-5F96-5FAFEE88E656}"/>
                    </a:ext>
                  </a:extLst>
                </p:cNvPr>
                <p:cNvCxnSpPr>
                  <a:cxnSpLocks/>
                  <a:stCxn id="19" idx="2"/>
                  <a:endCxn id="120" idx="0"/>
                </p:cNvCxnSpPr>
                <p:nvPr/>
              </p:nvCxnSpPr>
              <p:spPr>
                <a:xfrm>
                  <a:off x="6684972" y="3256323"/>
                  <a:ext cx="0" cy="39024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E1640B7-617A-73DB-4762-4FD4661D9DFF}"/>
                    </a:ext>
                  </a:extLst>
                </p:cNvPr>
                <p:cNvSpPr txBox="1"/>
                <p:nvPr/>
              </p:nvSpPr>
              <p:spPr>
                <a:xfrm>
                  <a:off x="10039499" y="5196564"/>
                  <a:ext cx="68800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이사만루체 Light" panose="00000300000000000000" pitchFamily="2" charset="-127"/>
                      <a:ea typeface="이사만루체 Light" panose="00000300000000000000" pitchFamily="2" charset="-127"/>
                    </a:rPr>
                    <a:t>// add run</a:t>
                  </a:r>
                  <a:endParaRPr lang="ko-KR" altLang="en-US" sz="800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endParaRPr>
                </a:p>
              </p:txBody>
            </p:sp>
            <p:cxnSp>
              <p:nvCxnSpPr>
                <p:cNvPr id="128" name="직선 화살표 연결선 127">
                  <a:extLst>
                    <a:ext uri="{FF2B5EF4-FFF2-40B4-BE49-F238E27FC236}">
                      <a16:creationId xmlns:a16="http://schemas.microsoft.com/office/drawing/2014/main" id="{B7B718A4-6C9B-D5E2-54E2-CAB5E448D974}"/>
                    </a:ext>
                  </a:extLst>
                </p:cNvPr>
                <p:cNvCxnSpPr>
                  <a:cxnSpLocks/>
                  <a:stCxn id="18" idx="1"/>
                </p:cNvCxnSpPr>
                <p:nvPr/>
              </p:nvCxnSpPr>
              <p:spPr>
                <a:xfrm flipH="1" flipV="1">
                  <a:off x="3740092" y="5654690"/>
                  <a:ext cx="2191228" cy="353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화살표 연결선 131">
                  <a:extLst>
                    <a:ext uri="{FF2B5EF4-FFF2-40B4-BE49-F238E27FC236}">
                      <a16:creationId xmlns:a16="http://schemas.microsoft.com/office/drawing/2014/main" id="{7658B6D0-FF86-6D7D-C6EE-A45B57D7D1F2}"/>
                    </a:ext>
                  </a:extLst>
                </p:cNvPr>
                <p:cNvCxnSpPr>
                  <a:cxnSpLocks/>
                  <a:stCxn id="87" idx="1"/>
                </p:cNvCxnSpPr>
                <p:nvPr/>
              </p:nvCxnSpPr>
              <p:spPr>
                <a:xfrm flipH="1">
                  <a:off x="3740094" y="4775038"/>
                  <a:ext cx="34196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화살표 연결선 133">
                  <a:extLst>
                    <a:ext uri="{FF2B5EF4-FFF2-40B4-BE49-F238E27FC236}">
                      <a16:creationId xmlns:a16="http://schemas.microsoft.com/office/drawing/2014/main" id="{7916A6D4-B474-C800-E9E3-F98B5D4B8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40093" y="1230359"/>
                  <a:ext cx="36670" cy="44247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화살표 연결선 138">
                  <a:extLst>
                    <a:ext uri="{FF2B5EF4-FFF2-40B4-BE49-F238E27FC236}">
                      <a16:creationId xmlns:a16="http://schemas.microsoft.com/office/drawing/2014/main" id="{B31BC8DA-7E1F-9F00-C706-4A58BA823F69}"/>
                    </a:ext>
                  </a:extLst>
                </p:cNvPr>
                <p:cNvCxnSpPr>
                  <a:cxnSpLocks/>
                  <a:endCxn id="13" idx="1"/>
                </p:cNvCxnSpPr>
                <p:nvPr/>
              </p:nvCxnSpPr>
              <p:spPr>
                <a:xfrm>
                  <a:off x="3776763" y="1237338"/>
                  <a:ext cx="2154557" cy="76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FE24A01C-2707-46E5-AACB-58AB7EE776E6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9858098" y="1123478"/>
              <a:ext cx="4913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D6C5EB21-7C92-1801-6209-BE5C3843BDA6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1763339" y="3784086"/>
              <a:ext cx="5516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283A17B-4D60-8C80-B927-E75FE990D9AE}"/>
                </a:ext>
              </a:extLst>
            </p:cNvPr>
            <p:cNvSpPr txBox="1"/>
            <p:nvPr/>
          </p:nvSpPr>
          <p:spPr>
            <a:xfrm>
              <a:off x="5486305" y="636203"/>
              <a:ext cx="11897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// loop for </a:t>
              </a:r>
              <a:r>
                <a:rPr lang="en-US" altLang="ko-KR" sz="800" dirty="0" err="1"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testCase</a:t>
              </a:r>
              <a:endParaRPr lang="ko-KR" altLang="en-US" sz="800" dirty="0"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7408460-DECF-AEB3-C1B2-C69FCFEFAE91}"/>
                </a:ext>
              </a:extLst>
            </p:cNvPr>
            <p:cNvSpPr txBox="1"/>
            <p:nvPr/>
          </p:nvSpPr>
          <p:spPr>
            <a:xfrm>
              <a:off x="10420053" y="5606287"/>
              <a:ext cx="10647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// 2142851 </a:t>
              </a:r>
              <a:r>
                <a:rPr lang="ko-KR" altLang="en-US" sz="800" dirty="0"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김형준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156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육각형 1">
            <a:extLst>
              <a:ext uri="{FF2B5EF4-FFF2-40B4-BE49-F238E27FC236}">
                <a16:creationId xmlns:a16="http://schemas.microsoft.com/office/drawing/2014/main" id="{6137D396-3803-619E-B882-AFD0332466C3}"/>
              </a:ext>
            </a:extLst>
          </p:cNvPr>
          <p:cNvSpPr/>
          <p:nvPr/>
        </p:nvSpPr>
        <p:spPr>
          <a:xfrm>
            <a:off x="485396" y="3984000"/>
            <a:ext cx="1507304" cy="489874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define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BUFFER_SIZE (5)</a:t>
            </a:r>
            <a:endParaRPr lang="ko-KR" altLang="en-US" sz="8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3" name="육각형 2">
            <a:extLst>
              <a:ext uri="{FF2B5EF4-FFF2-40B4-BE49-F238E27FC236}">
                <a16:creationId xmlns:a16="http://schemas.microsoft.com/office/drawing/2014/main" id="{DFBDBA0A-55E5-2689-A23E-60E372DA2232}"/>
              </a:ext>
            </a:extLst>
          </p:cNvPr>
          <p:cNvSpPr/>
          <p:nvPr/>
        </p:nvSpPr>
        <p:spPr>
          <a:xfrm>
            <a:off x="485396" y="4867534"/>
            <a:ext cx="1507304" cy="489874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vector&lt;int&gt;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memory, </a:t>
            </a:r>
            <a:r>
              <a:rPr lang="en-US" altLang="ko-KR" sz="800" dirty="0" err="1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fileContent</a:t>
            </a:r>
            <a:endParaRPr lang="ko-KR" altLang="en-US" sz="8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4" name="육각형 3">
            <a:extLst>
              <a:ext uri="{FF2B5EF4-FFF2-40B4-BE49-F238E27FC236}">
                <a16:creationId xmlns:a16="http://schemas.microsoft.com/office/drawing/2014/main" id="{1E9734B4-0D40-4EDE-982F-8BD3232E2589}"/>
              </a:ext>
            </a:extLst>
          </p:cNvPr>
          <p:cNvSpPr/>
          <p:nvPr/>
        </p:nvSpPr>
        <p:spPr>
          <a:xfrm>
            <a:off x="485396" y="5747652"/>
            <a:ext cx="1507304" cy="489874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vector&lt;vector&lt;int&gt;&gt;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run</a:t>
            </a:r>
            <a:endParaRPr lang="ko-KR" altLang="en-US" sz="800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F439F-B499-F9CC-99E3-0CD611C530C5}"/>
              </a:ext>
            </a:extLst>
          </p:cNvPr>
          <p:cNvSpPr txBox="1"/>
          <p:nvPr/>
        </p:nvSpPr>
        <p:spPr>
          <a:xfrm>
            <a:off x="485396" y="6412326"/>
            <a:ext cx="1303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loop (BUFFER_SIZE(5))</a:t>
            </a:r>
            <a:endParaRPr lang="ko-KR" altLang="en-US" sz="8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07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이사만루체 Light" panose="00000300000000000000" pitchFamily="2" charset="-127"/>
            <a:ea typeface="이사만루체 Light" panose="000003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800" dirty="0" smtClean="0">
            <a:latin typeface="이사만루체 Light" panose="00000300000000000000" pitchFamily="2" charset="-127"/>
            <a:ea typeface="이사만루체 Light" panose="000003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190</Words>
  <Application>Microsoft Office PowerPoint</Application>
  <PresentationFormat>와이드스크린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이사만루체 Light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김형준</dc:creator>
  <cp:lastModifiedBy>김형준</cp:lastModifiedBy>
  <cp:revision>24</cp:revision>
  <dcterms:created xsi:type="dcterms:W3CDTF">2022-10-27T06:11:59Z</dcterms:created>
  <dcterms:modified xsi:type="dcterms:W3CDTF">2022-10-28T06:25:38Z</dcterms:modified>
</cp:coreProperties>
</file>