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DC8B2-947F-5D76-AF04-F5BC09B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A9004-D1BE-B55A-9209-ADB6BBCD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38B3D-3C10-3C99-13B5-5C6EA49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987E1-79F5-32D0-632C-4850287E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DDB1B-E1DE-381E-E6F7-4CDC20B9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9CAB9-E612-3016-0BBD-2D478DB2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EBDFA-BDF3-5DA3-7C6A-A79E70EA6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91287-D6DE-88D7-0D22-FD05A4B6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49DD5-7D41-E72A-816E-BEDEF905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803AF-6D28-D20A-2C91-CE91D853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15A0B-BF64-0D17-E776-56E44B8A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54497-BE5F-915C-DE5A-C26365AD2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6E750-2D64-DD1B-C4D0-14F6DC5C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FF805-B510-B40D-0E57-F8906D2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74E64-5DB3-0769-CD36-AD16D9C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E3F5-2F73-6488-2D8D-E6B86789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62A4F-FD8D-0F3E-F68C-68D80098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F3773-970B-ED1D-A7D2-11920075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6971-64D8-0151-B10E-535E4A71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B0C10-E072-6C12-3BDA-79618103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9D6-BE19-9C2B-52C5-F7473EE0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4A372-B663-1485-BB2E-D4098733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BFF2-13D3-C87D-2755-D6BE374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583B2-2C49-AB93-9A22-31A76420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9AE08-E553-E5DD-A931-84EE1978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FE0F-BF85-3922-EE1E-1CACBAC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06F7-56EC-F4C7-3163-E270675E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EC45A-1113-DAD5-78FF-34620D1C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24F86-8C6E-446A-64F0-8C7568AC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8E2D3-ABDB-3B89-1295-6C3D3BC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5C5CE-DE4D-18B7-6376-D96931B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CC8B0-9E4D-6E22-9696-9DF9BB93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7AD66-1C91-D659-0568-26EFC97A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6E247-883E-19EA-7C4D-B3D90E40E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7B0BC-866C-24E7-AD6E-3B9256759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97A32-D3B4-0B81-7B46-48722E66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E916B-2257-31D4-C39C-0901303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4E339F-130A-066B-DB05-4FBAD827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E7F346-B6A8-3D20-7EE3-C6702939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4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3404-1A23-7255-9218-A99A5CF3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4AAAA-9F5E-941C-F43B-BE04050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052F2-DEAC-D7A7-28DD-43D4C8A4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7AB89-0536-0CD6-F788-F27578F5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76E6D0-6E54-6B18-074D-30E8F24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A928E-B09F-C33D-8056-9A26013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6976D-3540-7342-3110-A724117A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64DC-DBBA-5492-46C3-3BBA4248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84BE-B017-6C05-4DF5-90650CDD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8914F-5972-E46C-6D78-0EA4E723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40669-AFCE-618A-CF04-4AF5C179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2FC73-10E6-A15D-1BA7-6EE1E11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FA7C6-D870-41E2-7D8D-2F800322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6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9735A-19B5-5A4A-5E04-FB407317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3C4983-A754-1725-33D4-80B7A620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D307C-4B6C-4536-D2E1-5215FBB7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C706F-62DB-3957-8FBF-D41A212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C3808-3833-6EF5-9DA4-B7ACBE97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AD319-F553-6F36-B7CA-FB6E6C92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BC77A7-7DD6-F5AC-A628-A5F5E3DE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1D7AB-9DB8-FF21-ACFF-8DD96793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65EBE-3ADE-9F52-B41F-11A2D8E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A76B-5C6A-4BB5-A0BE-F42D6189E1E7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FD27-E199-21BB-1A72-9EEA9E72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60B34-94A3-DD7D-DF23-ADB70F2B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F2DB-DB81-4DEA-AF23-F651C57D4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8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D6245-C39E-CD1F-192D-140CAA40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5672"/>
            <a:ext cx="9144000" cy="1066656"/>
          </a:xfrm>
        </p:spPr>
        <p:txBody>
          <a:bodyPr/>
          <a:lstStyle/>
          <a:p>
            <a:r>
              <a:rPr lang="ko-KR" altLang="en-US" dirty="0"/>
              <a:t>지하철 승차인원 예측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D8719D-132F-74A1-F4A4-2E5400E9358A}"/>
              </a:ext>
            </a:extLst>
          </p:cNvPr>
          <p:cNvSpPr txBox="1">
            <a:spLocks/>
          </p:cNvSpPr>
          <p:nvPr/>
        </p:nvSpPr>
        <p:spPr>
          <a:xfrm>
            <a:off x="1759527" y="748072"/>
            <a:ext cx="3297382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AI</a:t>
            </a:r>
            <a:r>
              <a:rPr lang="ko-KR" altLang="en-US" sz="2000" dirty="0"/>
              <a:t>데이터 플랫폼을 활용한 빅데이터 분석 전문가 과정</a:t>
            </a:r>
            <a:endParaRPr lang="en-US" altLang="ko-KR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A7796DF-B936-FFD2-800E-CCB504B521BA}"/>
              </a:ext>
            </a:extLst>
          </p:cNvPr>
          <p:cNvSpPr txBox="1">
            <a:spLocks/>
          </p:cNvSpPr>
          <p:nvPr/>
        </p:nvSpPr>
        <p:spPr>
          <a:xfrm>
            <a:off x="4447309" y="4946145"/>
            <a:ext cx="3297382" cy="775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2</a:t>
            </a:r>
            <a:r>
              <a:rPr lang="ko-KR" altLang="en-US" sz="3600" dirty="0"/>
              <a:t>차 프로젝트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87895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456141C-B1BF-26D9-67B1-FC67CDA7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1473" cy="590839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지하철 승차인원 예측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545C9F-0641-1793-ED01-97FAA5A0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300"/>
            <a:ext cx="10515600" cy="4171663"/>
          </a:xfrm>
        </p:spPr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결과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3865C9E-06EC-2535-0C86-8B45FF27BC9C}"/>
              </a:ext>
            </a:extLst>
          </p:cNvPr>
          <p:cNvSpPr txBox="1">
            <a:spLocks/>
          </p:cNvSpPr>
          <p:nvPr/>
        </p:nvSpPr>
        <p:spPr>
          <a:xfrm>
            <a:off x="1046018" y="1077046"/>
            <a:ext cx="1614055" cy="807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28531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B32F66-7C97-9D81-63FF-5EC8666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1E9C60-3770-B639-3ADE-E845CE8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28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지하철 승차인원 예측</vt:lpstr>
      <vt:lpstr>지하철 승차인원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승차인원 예측</dc:title>
  <dc:creator>Hyeongseok Park</dc:creator>
  <cp:lastModifiedBy>Hyeongseok Park</cp:lastModifiedBy>
  <cp:revision>1</cp:revision>
  <dcterms:created xsi:type="dcterms:W3CDTF">2022-06-28T01:57:43Z</dcterms:created>
  <dcterms:modified xsi:type="dcterms:W3CDTF">2022-06-28T02:06:24Z</dcterms:modified>
</cp:coreProperties>
</file>