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7" r:id="rId7"/>
    <p:sldId id="268" r:id="rId8"/>
    <p:sldId id="294" r:id="rId9"/>
    <p:sldId id="300" r:id="rId10"/>
    <p:sldId id="304" r:id="rId11"/>
    <p:sldId id="280" r:id="rId12"/>
    <p:sldId id="301" r:id="rId13"/>
    <p:sldId id="305" r:id="rId14"/>
    <p:sldId id="281" r:id="rId15"/>
    <p:sldId id="302" r:id="rId16"/>
    <p:sldId id="306" r:id="rId17"/>
    <p:sldId id="291" r:id="rId18"/>
    <p:sldId id="303" r:id="rId19"/>
    <p:sldId id="307" r:id="rId20"/>
    <p:sldId id="279" r:id="rId21"/>
    <p:sldId id="282" r:id="rId22"/>
    <p:sldId id="296" r:id="rId23"/>
    <p:sldId id="308" r:id="rId24"/>
    <p:sldId id="309" r:id="rId25"/>
    <p:sldId id="310" r:id="rId26"/>
    <p:sldId id="295" r:id="rId27"/>
    <p:sldId id="283" r:id="rId28"/>
    <p:sldId id="311" r:id="rId29"/>
    <p:sldId id="312" r:id="rId30"/>
    <p:sldId id="274" r:id="rId31"/>
  </p:sldIdLst>
  <p:sldSz cx="12192000" cy="6858000"/>
  <p:notesSz cx="6858000" cy="9144000"/>
  <p:embeddedFontLst>
    <p:embeddedFont>
      <p:font typeface="맑은 고딕" panose="020B0503020000020004" pitchFamily="50" charset="-127"/>
      <p:regular r:id="rId33"/>
      <p:bold r:id="rId34"/>
    </p:embeddedFont>
    <p:embeddedFont>
      <p:font typeface="HY헤드라인M" panose="02030600000101010101" pitchFamily="18" charset="-127"/>
      <p:regular r:id="rId35"/>
    </p:embeddedFont>
    <p:embeddedFont>
      <p:font typeface="HY견고딕" panose="02030600000101010101" pitchFamily="18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8DA"/>
    <a:srgbClr val="19D2E4"/>
    <a:srgbClr val="82FF3E"/>
    <a:srgbClr val="4F9CAD"/>
    <a:srgbClr val="68CDE3"/>
    <a:srgbClr val="5BB3C6"/>
    <a:srgbClr val="1989E5"/>
    <a:srgbClr val="FF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118" autoAdjust="0"/>
  </p:normalViewPr>
  <p:slideViewPr>
    <p:cSldViewPr snapToGrid="0">
      <p:cViewPr varScale="1">
        <p:scale>
          <a:sx n="72" d="100"/>
          <a:sy n="72" d="100"/>
        </p:scale>
        <p:origin x="84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7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644EF-0C89-4A81-9F22-238D3057EDEC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7C537-84BA-437A-BBF5-98AF9C23B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916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0796-B6BE-4446-88B2-276506048080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7D04-1432-4B49-A7FC-A69BC2E40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5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0796-B6BE-4446-88B2-276506048080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7D04-1432-4B49-A7FC-A69BC2E40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0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7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0796-B6BE-4446-88B2-276506048080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7D04-1432-4B49-A7FC-A69BC2E40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06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0796-B6BE-4446-88B2-276506048080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7D04-1432-4B49-A7FC-A69BC2E40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4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0796-B6BE-4446-88B2-276506048080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7D04-1432-4B49-A7FC-A69BC2E40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6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0796-B6BE-4446-88B2-276506048080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7D04-1432-4B49-A7FC-A69BC2E40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7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0796-B6BE-4446-88B2-276506048080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7D04-1432-4B49-A7FC-A69BC2E40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0796-B6BE-4446-88B2-276506048080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7D04-1432-4B49-A7FC-A69BC2E40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2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0796-B6BE-4446-88B2-276506048080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7D04-1432-4B49-A7FC-A69BC2E40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7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70796-B6BE-4446-88B2-276506048080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7D04-1432-4B49-A7FC-A69BC2E40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2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1" y="667310"/>
            <a:ext cx="10158730" cy="3085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5516" y="5581618"/>
            <a:ext cx="448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2"/>
                </a:solidFill>
              </a:rPr>
              <a:t>김형호 배성한 이광은 정성운 최경호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34227" y="5105457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2"/>
                </a:solidFill>
              </a:rPr>
              <a:t>인성이 하늘을 </a:t>
            </a:r>
            <a:r>
              <a:rPr lang="ko-KR" altLang="en-US" sz="2000" b="1" dirty="0" err="1">
                <a:solidFill>
                  <a:schemeClr val="bg2"/>
                </a:solidFill>
              </a:rPr>
              <a:t>뚫조</a:t>
            </a:r>
            <a:endParaRPr lang="ko-KR" altLang="en-US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2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9815" y="1454306"/>
            <a:ext cx="254630" cy="5847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75329" y="1485083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김병장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518035" y="691742"/>
            <a:ext cx="338900" cy="422040"/>
            <a:chOff x="3915172" y="5453163"/>
            <a:chExt cx="361980" cy="433988"/>
          </a:xfrm>
        </p:grpSpPr>
        <p:sp>
          <p:nvSpPr>
            <p:cNvPr id="6" name="갈매기형 수장 5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9815" y="69174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캐릭터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4455" y="2909987"/>
            <a:ext cx="92450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유탄발사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endParaRPr lang="ko-KR" altLang="en-US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- </a:t>
            </a:r>
            <a:r>
              <a:rPr lang="ko-KR" altLang="en-US" sz="2000" b="1" dirty="0" err="1">
                <a:solidFill>
                  <a:schemeClr val="bg1"/>
                </a:solidFill>
              </a:rPr>
              <a:t>쿨</a:t>
            </a:r>
            <a:r>
              <a:rPr lang="ko-KR" altLang="en-US" sz="2000" b="1" dirty="0">
                <a:solidFill>
                  <a:schemeClr val="bg1"/>
                </a:solidFill>
              </a:rPr>
              <a:t> 타임</a:t>
            </a:r>
            <a:r>
              <a:rPr lang="en-US" altLang="ko-KR" sz="2000" b="1" dirty="0">
                <a:solidFill>
                  <a:schemeClr val="bg1"/>
                </a:solidFill>
              </a:rPr>
              <a:t>: 3</a:t>
            </a:r>
            <a:r>
              <a:rPr lang="ko-KR" altLang="en-US" sz="2000" b="1" dirty="0">
                <a:solidFill>
                  <a:schemeClr val="bg1"/>
                </a:solidFill>
              </a:rPr>
              <a:t>초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endParaRPr lang="ko-KR" altLang="en-US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- 8m </a:t>
            </a:r>
            <a:r>
              <a:rPr lang="ko-KR" altLang="en-US" sz="2000" b="1" dirty="0">
                <a:solidFill>
                  <a:schemeClr val="bg1"/>
                </a:solidFill>
              </a:rPr>
              <a:t>전방으로 유탄을 발사한다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   2m</a:t>
            </a:r>
            <a:r>
              <a:rPr lang="ko-KR" altLang="en-US" sz="2000" b="1" dirty="0">
                <a:solidFill>
                  <a:schemeClr val="bg1"/>
                </a:solidFill>
              </a:rPr>
              <a:t>만큼 범위에 </a:t>
            </a:r>
            <a:r>
              <a:rPr lang="en-US" altLang="ko-KR" sz="2000" b="1" dirty="0">
                <a:solidFill>
                  <a:schemeClr val="bg1"/>
                </a:solidFill>
              </a:rPr>
              <a:t>100</a:t>
            </a:r>
            <a:r>
              <a:rPr lang="ko-KR" altLang="en-US" sz="2000" b="1" dirty="0">
                <a:solidFill>
                  <a:schemeClr val="bg1"/>
                </a:solidFill>
              </a:rPr>
              <a:t>만큼 피해를 준다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1" name="그림 1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19348" r="13185" b="13223"/>
          <a:stretch/>
        </p:blipFill>
        <p:spPr>
          <a:xfrm>
            <a:off x="8135027" y="899673"/>
            <a:ext cx="2281475" cy="21185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65737" y="1608193"/>
            <a:ext cx="22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스킬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9815" y="1454306"/>
            <a:ext cx="254630" cy="5847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75329" y="1485083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The Q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18035" y="691742"/>
            <a:ext cx="338900" cy="422040"/>
            <a:chOff x="3915172" y="5453163"/>
            <a:chExt cx="361980" cy="433988"/>
          </a:xfrm>
        </p:grpSpPr>
        <p:sp>
          <p:nvSpPr>
            <p:cNvPr id="6" name="갈매기형 수장 5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9815" y="69174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캐릭터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4455" y="2721490"/>
            <a:ext cx="92450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마스크를 쓰고 다녀서 종족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출신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성별을 모른다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.</a:t>
            </a:r>
          </a:p>
          <a:p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블랙락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행성의 용병으로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플래니픽에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나왔다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종족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???</a:t>
            </a: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컨셉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장거리 공격이 가능한 저격수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기본 공격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스나이퍼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2" b="14528"/>
          <a:stretch/>
        </p:blipFill>
        <p:spPr>
          <a:xfrm>
            <a:off x="8027144" y="899673"/>
            <a:ext cx="3255202" cy="211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2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9815" y="1454306"/>
            <a:ext cx="254630" cy="5847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75329" y="1485083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The Q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18035" y="691742"/>
            <a:ext cx="338900" cy="422040"/>
            <a:chOff x="3915172" y="5453163"/>
            <a:chExt cx="361980" cy="433988"/>
          </a:xfrm>
        </p:grpSpPr>
        <p:sp>
          <p:nvSpPr>
            <p:cNvPr id="6" name="갈매기형 수장 5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9815" y="69174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캐릭터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4455" y="2721490"/>
            <a:ext cx="9245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체력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200</a:t>
            </a: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공격력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60</a:t>
            </a: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이동속도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5</a:t>
            </a: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사거리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15m</a:t>
            </a: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공격속도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2/s</a:t>
            </a:r>
          </a:p>
        </p:txBody>
      </p:sp>
      <p:pic>
        <p:nvPicPr>
          <p:cNvPr id="11" name="그림 1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2" b="14528"/>
          <a:stretch/>
        </p:blipFill>
        <p:spPr>
          <a:xfrm>
            <a:off x="8027144" y="899673"/>
            <a:ext cx="3255202" cy="21166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1796" y="1608193"/>
            <a:ext cx="22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 err="1">
                <a:solidFill>
                  <a:schemeClr val="bg1"/>
                </a:solidFill>
              </a:rPr>
              <a:t>능력치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89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9815" y="1454306"/>
            <a:ext cx="254630" cy="5847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75329" y="1485083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The Q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18035" y="691742"/>
            <a:ext cx="338900" cy="422040"/>
            <a:chOff x="3915172" y="5453163"/>
            <a:chExt cx="361980" cy="433988"/>
          </a:xfrm>
        </p:grpSpPr>
        <p:sp>
          <p:nvSpPr>
            <p:cNvPr id="6" name="갈매기형 수장 5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9815" y="69174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캐릭터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4455" y="3016338"/>
            <a:ext cx="92450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텔레포트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endParaRPr lang="ko-KR" altLang="en-US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쿨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타임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8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초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endParaRPr lang="ko-KR" altLang="en-US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전방으로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미터만큼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순간이동한다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11" name="그림 1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2" b="14528"/>
          <a:stretch/>
        </p:blipFill>
        <p:spPr>
          <a:xfrm>
            <a:off x="8027144" y="899673"/>
            <a:ext cx="3255202" cy="21166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1796" y="1608193"/>
            <a:ext cx="22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스킬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72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9815" y="1454306"/>
            <a:ext cx="254630" cy="5847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75329" y="1485083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리프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18035" y="691742"/>
            <a:ext cx="338900" cy="422040"/>
            <a:chOff x="3915172" y="5453163"/>
            <a:chExt cx="361980" cy="433988"/>
          </a:xfrm>
        </p:grpSpPr>
        <p:sp>
          <p:nvSpPr>
            <p:cNvPr id="6" name="갈매기형 수장 5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9815" y="69174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캐릭터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4455" y="2715749"/>
            <a:ext cx="92450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신체능력이 약해 약탈당하던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코노족의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대표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행성에 묻혀있는 특수한 광물을 이용해 싸운다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종족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코노족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컨셉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특수한 광물을 이용해 역장을 생성한다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기본 공격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작은 역장 발사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2" name="그림 11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4"/>
          <a:stretch/>
        </p:blipFill>
        <p:spPr>
          <a:xfrm>
            <a:off x="8382323" y="899673"/>
            <a:ext cx="2018112" cy="211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1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9815" y="1454306"/>
            <a:ext cx="254630" cy="5847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75329" y="1485083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리프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18035" y="691742"/>
            <a:ext cx="338900" cy="422040"/>
            <a:chOff x="3915172" y="5453163"/>
            <a:chExt cx="361980" cy="433988"/>
          </a:xfrm>
        </p:grpSpPr>
        <p:sp>
          <p:nvSpPr>
            <p:cNvPr id="6" name="갈매기형 수장 5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9815" y="69174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캐릭터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4455" y="2715749"/>
            <a:ext cx="9245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체력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250</a:t>
            </a: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공격력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50</a:t>
            </a: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이동속도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5</a:t>
            </a: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사거리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6m</a:t>
            </a: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공격속도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2/s</a:t>
            </a:r>
          </a:p>
        </p:txBody>
      </p:sp>
      <p:pic>
        <p:nvPicPr>
          <p:cNvPr id="12" name="그림 11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4"/>
          <a:stretch/>
        </p:blipFill>
        <p:spPr>
          <a:xfrm>
            <a:off x="8382323" y="899673"/>
            <a:ext cx="2018112" cy="21185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65811" y="1608193"/>
            <a:ext cx="22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 err="1">
                <a:solidFill>
                  <a:schemeClr val="bg1"/>
                </a:solidFill>
              </a:rPr>
              <a:t>능력치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2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9815" y="1454306"/>
            <a:ext cx="254630" cy="5847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75329" y="1485083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리프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18035" y="691742"/>
            <a:ext cx="338900" cy="422040"/>
            <a:chOff x="3915172" y="5453163"/>
            <a:chExt cx="361980" cy="433988"/>
          </a:xfrm>
        </p:grpSpPr>
        <p:sp>
          <p:nvSpPr>
            <p:cNvPr id="6" name="갈매기형 수장 5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9815" y="69174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캐릭터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4455" y="3018184"/>
            <a:ext cx="92450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벽 생성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endParaRPr lang="ko-KR" altLang="en-US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쿨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타임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3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초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endParaRPr lang="ko-KR" altLang="en-US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- 3m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전방에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4m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높이의 벽을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초 간 생성한다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벽은 적의 공격을 막는다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12" name="그림 11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4"/>
          <a:stretch/>
        </p:blipFill>
        <p:spPr>
          <a:xfrm>
            <a:off x="8382323" y="899673"/>
            <a:ext cx="2018112" cy="21185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65811" y="1608193"/>
            <a:ext cx="22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스킬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311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9815" y="1454306"/>
            <a:ext cx="254630" cy="5847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75329" y="1485083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트레셔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18035" y="691742"/>
            <a:ext cx="338900" cy="422040"/>
            <a:chOff x="3915172" y="5453163"/>
            <a:chExt cx="361980" cy="433988"/>
          </a:xfrm>
        </p:grpSpPr>
        <p:sp>
          <p:nvSpPr>
            <p:cNvPr id="6" name="갈매기형 수장 5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9815" y="69174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캐릭터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4455" y="2818465"/>
            <a:ext cx="92450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사이그루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행성의 민간연구 단체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프릭스에서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우주 정복을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위해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플래니픽에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나왔다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적에게 도약해 근접 공격을 한다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종족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사이그루족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컨셉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강한 신체능력을 가진 근접 캐릭터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기본 공격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근접공격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할퀴기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주먹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발차기 중 랜덤 모션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pic>
        <p:nvPicPr>
          <p:cNvPr id="12" name="그림 11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3" b="10345"/>
          <a:stretch/>
        </p:blipFill>
        <p:spPr>
          <a:xfrm>
            <a:off x="8714952" y="899673"/>
            <a:ext cx="2384514" cy="211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3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9815" y="1454306"/>
            <a:ext cx="254630" cy="5847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75329" y="1485083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트레셔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18035" y="691742"/>
            <a:ext cx="338900" cy="422040"/>
            <a:chOff x="3915172" y="5453163"/>
            <a:chExt cx="361980" cy="433988"/>
          </a:xfrm>
        </p:grpSpPr>
        <p:sp>
          <p:nvSpPr>
            <p:cNvPr id="6" name="갈매기형 수장 5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9815" y="69174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캐릭터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4455" y="2818465"/>
            <a:ext cx="9245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체력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350</a:t>
            </a: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공격력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25</a:t>
            </a: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이동속도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5</a:t>
            </a: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사거리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2m</a:t>
            </a: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공격속도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1/s</a:t>
            </a:r>
          </a:p>
        </p:txBody>
      </p:sp>
      <p:pic>
        <p:nvPicPr>
          <p:cNvPr id="12" name="그림 11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3" b="10345"/>
          <a:stretch/>
        </p:blipFill>
        <p:spPr>
          <a:xfrm>
            <a:off x="8714952" y="899673"/>
            <a:ext cx="2384514" cy="21185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65737" y="1608193"/>
            <a:ext cx="22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 err="1">
                <a:solidFill>
                  <a:schemeClr val="bg1"/>
                </a:solidFill>
              </a:rPr>
              <a:t>능력치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36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9815" y="1454306"/>
            <a:ext cx="254630" cy="5847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75329" y="1485083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트레셔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18035" y="691742"/>
            <a:ext cx="338900" cy="422040"/>
            <a:chOff x="3915172" y="5453163"/>
            <a:chExt cx="361980" cy="433988"/>
          </a:xfrm>
        </p:grpSpPr>
        <p:sp>
          <p:nvSpPr>
            <p:cNvPr id="6" name="갈매기형 수장 5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9815" y="69174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캐릭터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4455" y="3247673"/>
            <a:ext cx="92450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돌진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endParaRPr lang="ko-KR" altLang="en-US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쿨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타임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3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초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endParaRPr lang="ko-KR" altLang="en-US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전방으로 빠르게 이동하여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50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의 데미지를 준다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12" name="그림 11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3" b="10345"/>
          <a:stretch/>
        </p:blipFill>
        <p:spPr>
          <a:xfrm>
            <a:off x="8714952" y="899673"/>
            <a:ext cx="2384514" cy="21185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65737" y="1608193"/>
            <a:ext cx="22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스킬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2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10839" y="2061005"/>
            <a:ext cx="254630" cy="5847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526758" y="2091783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261" y="2920164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03101" y="3786235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인게임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18679" y="2890987"/>
            <a:ext cx="254630" cy="584775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26519" y="3752581"/>
            <a:ext cx="254630" cy="584775"/>
          </a:xfrm>
          <a:prstGeom prst="rect">
            <a:avLst/>
          </a:prstGeom>
          <a:noFill/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4049950" y="444165"/>
            <a:ext cx="4826049" cy="1403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ko-KR" altLang="en-US" dirty="0">
                <a:solidFill>
                  <a:srgbClr val="19D2E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 차</a:t>
            </a:r>
            <a:endParaRPr lang="ko-KR" altLang="en-US" sz="8000" b="1" dirty="0">
              <a:solidFill>
                <a:srgbClr val="19D2E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 rot="5400000">
            <a:off x="4155840" y="599361"/>
            <a:ext cx="894315" cy="1071534"/>
            <a:chOff x="3915172" y="5453163"/>
            <a:chExt cx="361980" cy="433988"/>
          </a:xfrm>
        </p:grpSpPr>
        <p:sp>
          <p:nvSpPr>
            <p:cNvPr id="17" name="갈매기형 수장 16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76100" y="4647829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26518" y="4617051"/>
            <a:ext cx="254630" cy="584775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5446159" y="5543077"/>
            <a:ext cx="233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조작 시스템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26517" y="5509423"/>
            <a:ext cx="254630" cy="584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4726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518035" y="691742"/>
            <a:ext cx="338900" cy="422040"/>
            <a:chOff x="3915172" y="5453163"/>
            <a:chExt cx="361980" cy="433988"/>
          </a:xfrm>
        </p:grpSpPr>
        <p:sp>
          <p:nvSpPr>
            <p:cNvPr id="6" name="갈매기형 수장 5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9815" y="69174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캐릭터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9109" y="358044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김병장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00" y="2216917"/>
            <a:ext cx="1499415" cy="14994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56088" y="2197376"/>
            <a:ext cx="1131361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체력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공격력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이동속도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사거리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공격속도</a:t>
            </a:r>
          </a:p>
        </p:txBody>
      </p:sp>
      <p:sp>
        <p:nvSpPr>
          <p:cNvPr id="14" name="평행 사변형 13"/>
          <p:cNvSpPr/>
          <p:nvPr/>
        </p:nvSpPr>
        <p:spPr>
          <a:xfrm>
            <a:off x="3387449" y="2282825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/>
          <p:cNvSpPr/>
          <p:nvPr/>
        </p:nvSpPr>
        <p:spPr>
          <a:xfrm>
            <a:off x="3865749" y="2282825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/>
          <p:cNvSpPr/>
          <p:nvPr/>
        </p:nvSpPr>
        <p:spPr>
          <a:xfrm>
            <a:off x="3387449" y="2624726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/>
          <p:cNvSpPr/>
          <p:nvPr/>
        </p:nvSpPr>
        <p:spPr>
          <a:xfrm>
            <a:off x="3865749" y="2624726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/>
          <p:cNvSpPr/>
          <p:nvPr/>
        </p:nvSpPr>
        <p:spPr>
          <a:xfrm rot="10800000">
            <a:off x="4353429" y="2624726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/>
          <p:cNvSpPr/>
          <p:nvPr/>
        </p:nvSpPr>
        <p:spPr>
          <a:xfrm>
            <a:off x="3387449" y="2966626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/>
          <p:cNvSpPr/>
          <p:nvPr/>
        </p:nvSpPr>
        <p:spPr>
          <a:xfrm>
            <a:off x="3865749" y="2966626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평행 사변형 21"/>
          <p:cNvSpPr/>
          <p:nvPr/>
        </p:nvSpPr>
        <p:spPr>
          <a:xfrm rot="10800000">
            <a:off x="4353429" y="2966626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평행 사변형 22"/>
          <p:cNvSpPr/>
          <p:nvPr/>
        </p:nvSpPr>
        <p:spPr>
          <a:xfrm>
            <a:off x="3387449" y="3308525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/>
          <p:cNvSpPr/>
          <p:nvPr/>
        </p:nvSpPr>
        <p:spPr>
          <a:xfrm>
            <a:off x="3865749" y="3308525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평행 사변형 24"/>
          <p:cNvSpPr/>
          <p:nvPr/>
        </p:nvSpPr>
        <p:spPr>
          <a:xfrm rot="10800000">
            <a:off x="4353429" y="3308525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/>
          <p:cNvSpPr/>
          <p:nvPr/>
        </p:nvSpPr>
        <p:spPr>
          <a:xfrm>
            <a:off x="3387449" y="3674704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평행 사변형 26"/>
          <p:cNvSpPr/>
          <p:nvPr/>
        </p:nvSpPr>
        <p:spPr>
          <a:xfrm>
            <a:off x="3865749" y="3674704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평행 사변형 27"/>
          <p:cNvSpPr/>
          <p:nvPr/>
        </p:nvSpPr>
        <p:spPr>
          <a:xfrm rot="10800000">
            <a:off x="4353429" y="3674704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6" y="4367515"/>
            <a:ext cx="1533057" cy="153305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105863" y="5809373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The Q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56088" y="4410982"/>
            <a:ext cx="1131361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체력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공격력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이동속도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사거리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공격속도</a:t>
            </a:r>
          </a:p>
        </p:txBody>
      </p:sp>
      <p:sp>
        <p:nvSpPr>
          <p:cNvPr id="32" name="평행 사변형 31"/>
          <p:cNvSpPr/>
          <p:nvPr/>
        </p:nvSpPr>
        <p:spPr>
          <a:xfrm>
            <a:off x="3387449" y="4496431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3865749" y="4496431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평행 사변형 34"/>
          <p:cNvSpPr/>
          <p:nvPr/>
        </p:nvSpPr>
        <p:spPr>
          <a:xfrm>
            <a:off x="3387449" y="4838332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/>
          <p:cNvSpPr/>
          <p:nvPr/>
        </p:nvSpPr>
        <p:spPr>
          <a:xfrm>
            <a:off x="3865749" y="4838332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평행 사변형 37"/>
          <p:cNvSpPr/>
          <p:nvPr/>
        </p:nvSpPr>
        <p:spPr>
          <a:xfrm>
            <a:off x="3387449" y="5180232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평행 사변형 38"/>
          <p:cNvSpPr/>
          <p:nvPr/>
        </p:nvSpPr>
        <p:spPr>
          <a:xfrm>
            <a:off x="3865749" y="5180232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평행 사변형 40"/>
          <p:cNvSpPr/>
          <p:nvPr/>
        </p:nvSpPr>
        <p:spPr>
          <a:xfrm>
            <a:off x="3387449" y="5522131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/>
          <p:cNvSpPr/>
          <p:nvPr/>
        </p:nvSpPr>
        <p:spPr>
          <a:xfrm>
            <a:off x="3865749" y="5522131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평행 사변형 42"/>
          <p:cNvSpPr/>
          <p:nvPr/>
        </p:nvSpPr>
        <p:spPr>
          <a:xfrm rot="10800000">
            <a:off x="4353429" y="5522131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평행 사변형 43"/>
          <p:cNvSpPr/>
          <p:nvPr/>
        </p:nvSpPr>
        <p:spPr>
          <a:xfrm>
            <a:off x="3387449" y="5888310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9815" y="1242237"/>
            <a:ext cx="254630" cy="584775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2575329" y="1273014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한눈에 보는 </a:t>
            </a:r>
            <a:r>
              <a:rPr lang="ko-KR" altLang="en-US" sz="28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능력치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" name="평행 사변형 50"/>
          <p:cNvSpPr/>
          <p:nvPr/>
        </p:nvSpPr>
        <p:spPr>
          <a:xfrm rot="10800000">
            <a:off x="4831726" y="5522131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평행 사변형 51"/>
          <p:cNvSpPr/>
          <p:nvPr/>
        </p:nvSpPr>
        <p:spPr>
          <a:xfrm rot="10800000">
            <a:off x="5310026" y="5522131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75" y="2324798"/>
            <a:ext cx="1385593" cy="1016336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17" y="2473257"/>
            <a:ext cx="830316" cy="11499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883483" y="356177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리프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18553" y="2217728"/>
            <a:ext cx="1131361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체력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공격력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이동속도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사거리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공격속도</a:t>
            </a:r>
          </a:p>
        </p:txBody>
      </p:sp>
      <p:sp>
        <p:nvSpPr>
          <p:cNvPr id="57" name="평행 사변형 56"/>
          <p:cNvSpPr/>
          <p:nvPr/>
        </p:nvSpPr>
        <p:spPr>
          <a:xfrm>
            <a:off x="9249914" y="2303177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평행 사변형 57"/>
          <p:cNvSpPr/>
          <p:nvPr/>
        </p:nvSpPr>
        <p:spPr>
          <a:xfrm>
            <a:off x="9728214" y="2303177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평행 사변형 59"/>
          <p:cNvSpPr/>
          <p:nvPr/>
        </p:nvSpPr>
        <p:spPr>
          <a:xfrm>
            <a:off x="9249914" y="2645078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평행 사변형 60"/>
          <p:cNvSpPr/>
          <p:nvPr/>
        </p:nvSpPr>
        <p:spPr>
          <a:xfrm>
            <a:off x="9728214" y="2645078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평행 사변형 61"/>
          <p:cNvSpPr/>
          <p:nvPr/>
        </p:nvSpPr>
        <p:spPr>
          <a:xfrm rot="10800000">
            <a:off x="10215894" y="2645078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평행 사변형 62"/>
          <p:cNvSpPr/>
          <p:nvPr/>
        </p:nvSpPr>
        <p:spPr>
          <a:xfrm>
            <a:off x="9249914" y="2986978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평행 사변형 63"/>
          <p:cNvSpPr/>
          <p:nvPr/>
        </p:nvSpPr>
        <p:spPr>
          <a:xfrm>
            <a:off x="9728214" y="2986978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평행 사변형 64"/>
          <p:cNvSpPr/>
          <p:nvPr/>
        </p:nvSpPr>
        <p:spPr>
          <a:xfrm rot="10800000">
            <a:off x="10215894" y="2986978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평행 사변형 65"/>
          <p:cNvSpPr/>
          <p:nvPr/>
        </p:nvSpPr>
        <p:spPr>
          <a:xfrm>
            <a:off x="9249914" y="3328877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평행 사변형 66"/>
          <p:cNvSpPr/>
          <p:nvPr/>
        </p:nvSpPr>
        <p:spPr>
          <a:xfrm>
            <a:off x="9728214" y="3328877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평행 사변형 68"/>
          <p:cNvSpPr/>
          <p:nvPr/>
        </p:nvSpPr>
        <p:spPr>
          <a:xfrm>
            <a:off x="9249914" y="3666885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평행 사변형 69"/>
          <p:cNvSpPr/>
          <p:nvPr/>
        </p:nvSpPr>
        <p:spPr>
          <a:xfrm>
            <a:off x="9728214" y="3666885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평행 사변형 70"/>
          <p:cNvSpPr/>
          <p:nvPr/>
        </p:nvSpPr>
        <p:spPr>
          <a:xfrm rot="10800000">
            <a:off x="10215894" y="3666885"/>
            <a:ext cx="251831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평행 사변형 71"/>
          <p:cNvSpPr/>
          <p:nvPr/>
        </p:nvSpPr>
        <p:spPr>
          <a:xfrm rot="10800000">
            <a:off x="10694194" y="2645078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69" y="4225229"/>
            <a:ext cx="1580899" cy="1515383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6885392" y="57805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트레셔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66762" y="4410982"/>
            <a:ext cx="1131361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체력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공격력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이동속도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사거리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공격속도</a:t>
            </a:r>
          </a:p>
        </p:txBody>
      </p:sp>
      <p:sp>
        <p:nvSpPr>
          <p:cNvPr id="78" name="평행 사변형 77"/>
          <p:cNvSpPr/>
          <p:nvPr/>
        </p:nvSpPr>
        <p:spPr>
          <a:xfrm>
            <a:off x="9198123" y="4496431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평행 사변형 78"/>
          <p:cNvSpPr/>
          <p:nvPr/>
        </p:nvSpPr>
        <p:spPr>
          <a:xfrm>
            <a:off x="9676423" y="4496431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평행 사변형 79"/>
          <p:cNvSpPr/>
          <p:nvPr/>
        </p:nvSpPr>
        <p:spPr>
          <a:xfrm>
            <a:off x="9198123" y="4838332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평행 사변형 80"/>
          <p:cNvSpPr/>
          <p:nvPr/>
        </p:nvSpPr>
        <p:spPr>
          <a:xfrm>
            <a:off x="9676423" y="4838332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평행 사변형 82"/>
          <p:cNvSpPr/>
          <p:nvPr/>
        </p:nvSpPr>
        <p:spPr>
          <a:xfrm>
            <a:off x="9198123" y="5180232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평행 사변형 83"/>
          <p:cNvSpPr/>
          <p:nvPr/>
        </p:nvSpPr>
        <p:spPr>
          <a:xfrm>
            <a:off x="9676423" y="5180232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평행 사변형 84"/>
          <p:cNvSpPr/>
          <p:nvPr/>
        </p:nvSpPr>
        <p:spPr>
          <a:xfrm rot="10800000">
            <a:off x="10164103" y="5180232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평행 사변형 85"/>
          <p:cNvSpPr/>
          <p:nvPr/>
        </p:nvSpPr>
        <p:spPr>
          <a:xfrm>
            <a:off x="9198123" y="5522131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평행 사변형 87"/>
          <p:cNvSpPr/>
          <p:nvPr/>
        </p:nvSpPr>
        <p:spPr>
          <a:xfrm>
            <a:off x="9198123" y="5888310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평행 사변형 88"/>
          <p:cNvSpPr/>
          <p:nvPr/>
        </p:nvSpPr>
        <p:spPr>
          <a:xfrm>
            <a:off x="9676423" y="5888310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평행 사변형 92"/>
          <p:cNvSpPr/>
          <p:nvPr/>
        </p:nvSpPr>
        <p:spPr>
          <a:xfrm>
            <a:off x="10151598" y="4496431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평행 사변형 93"/>
          <p:cNvSpPr/>
          <p:nvPr/>
        </p:nvSpPr>
        <p:spPr>
          <a:xfrm>
            <a:off x="10623629" y="4496431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평행 사변형 94"/>
          <p:cNvSpPr/>
          <p:nvPr/>
        </p:nvSpPr>
        <p:spPr>
          <a:xfrm>
            <a:off x="11098804" y="4496431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평행 사변형 81"/>
          <p:cNvSpPr/>
          <p:nvPr/>
        </p:nvSpPr>
        <p:spPr>
          <a:xfrm>
            <a:off x="10206514" y="2310700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평행 사변형 86"/>
          <p:cNvSpPr/>
          <p:nvPr/>
        </p:nvSpPr>
        <p:spPr>
          <a:xfrm>
            <a:off x="4341134" y="4835084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평행 사변형 89"/>
          <p:cNvSpPr/>
          <p:nvPr/>
        </p:nvSpPr>
        <p:spPr>
          <a:xfrm>
            <a:off x="4818709" y="4840280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평행 사변형 90"/>
          <p:cNvSpPr/>
          <p:nvPr/>
        </p:nvSpPr>
        <p:spPr>
          <a:xfrm>
            <a:off x="5316913" y="4834982"/>
            <a:ext cx="478300" cy="242236"/>
          </a:xfrm>
          <a:prstGeom prst="parallelogram">
            <a:avLst/>
          </a:prstGeom>
          <a:solidFill>
            <a:schemeClr val="bg1"/>
          </a:solidFill>
          <a:ln>
            <a:solidFill>
              <a:srgbClr val="4F9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99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748703" y="3034412"/>
            <a:ext cx="4826049" cy="1403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ko-KR" altLang="en-US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인게임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5400000">
            <a:off x="5541394" y="1641566"/>
            <a:ext cx="1240665" cy="1545028"/>
            <a:chOff x="3915172" y="5453163"/>
            <a:chExt cx="361980" cy="433988"/>
          </a:xfrm>
        </p:grpSpPr>
        <p:sp>
          <p:nvSpPr>
            <p:cNvPr id="9" name="갈매기형 수장 8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067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85554" y="2299062"/>
            <a:ext cx="7784088" cy="3941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518035" y="691742"/>
            <a:ext cx="338900" cy="422040"/>
            <a:chOff x="3915172" y="5453163"/>
            <a:chExt cx="361980" cy="433988"/>
          </a:xfrm>
        </p:grpSpPr>
        <p:sp>
          <p:nvSpPr>
            <p:cNvPr id="6" name="갈매기형 수장 5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9815" y="691742"/>
            <a:ext cx="163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인게임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45187" y="1427969"/>
            <a:ext cx="254630" cy="5847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580701" y="1458746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타이틀 화면</a:t>
            </a:r>
          </a:p>
        </p:txBody>
      </p:sp>
      <p:pic>
        <p:nvPicPr>
          <p:cNvPr id="10" name="그림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5" y="2348860"/>
            <a:ext cx="7665951" cy="3834919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34" y="2862871"/>
            <a:ext cx="5177355" cy="1572127"/>
          </a:xfrm>
          <a:prstGeom prst="rect">
            <a:avLst/>
          </a:prstGeom>
        </p:spPr>
      </p:pic>
      <p:sp>
        <p:nvSpPr>
          <p:cNvPr id="12" name="TextBox 8"/>
          <p:cNvSpPr txBox="1"/>
          <p:nvPr/>
        </p:nvSpPr>
        <p:spPr>
          <a:xfrm>
            <a:off x="4032850" y="5095971"/>
            <a:ext cx="3904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sz="2000" b="1" kern="1200" dirty="0">
                <a:solidFill>
                  <a:srgbClr val="8C9497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PRESS ANY SPACE </a:t>
            </a:r>
            <a:r>
              <a:rPr lang="en-US" sz="2000" b="1" dirty="0">
                <a:solidFill>
                  <a:srgbClr val="8C9497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TO START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378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46811" y="2338251"/>
            <a:ext cx="6884126" cy="3918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518035" y="691742"/>
            <a:ext cx="338900" cy="422040"/>
            <a:chOff x="3915172" y="5453163"/>
            <a:chExt cx="361980" cy="433988"/>
          </a:xfrm>
        </p:grpSpPr>
        <p:sp>
          <p:nvSpPr>
            <p:cNvPr id="6" name="갈매기형 수장 5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9815" y="691742"/>
            <a:ext cx="163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인게임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45187" y="1427969"/>
            <a:ext cx="254630" cy="5847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580701" y="1458746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선택창</a:t>
            </a:r>
          </a:p>
        </p:txBody>
      </p:sp>
      <p:pic>
        <p:nvPicPr>
          <p:cNvPr id="10" name="그림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16" y="2379639"/>
            <a:ext cx="6777299" cy="38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59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46810" y="2299063"/>
            <a:ext cx="6910253" cy="3944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518035" y="691742"/>
            <a:ext cx="338900" cy="422040"/>
            <a:chOff x="3915172" y="5453163"/>
            <a:chExt cx="361980" cy="433988"/>
          </a:xfrm>
        </p:grpSpPr>
        <p:sp>
          <p:nvSpPr>
            <p:cNvPr id="6" name="갈매기형 수장 5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9815" y="691742"/>
            <a:ext cx="163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인게임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45187" y="1427969"/>
            <a:ext cx="254630" cy="5847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580701" y="1458746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화면</a:t>
            </a:r>
          </a:p>
        </p:txBody>
      </p:sp>
      <p:pic>
        <p:nvPicPr>
          <p:cNvPr id="11" name="그림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17" y="2348860"/>
            <a:ext cx="6788302" cy="382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88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142308" y="2638697"/>
            <a:ext cx="7628709" cy="3213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518035" y="691742"/>
            <a:ext cx="338900" cy="422040"/>
            <a:chOff x="3915172" y="5453163"/>
            <a:chExt cx="361980" cy="433988"/>
          </a:xfrm>
        </p:grpSpPr>
        <p:sp>
          <p:nvSpPr>
            <p:cNvPr id="6" name="갈매기형 수장 5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9815" y="691742"/>
            <a:ext cx="163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인게임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45187" y="1427969"/>
            <a:ext cx="254630" cy="5847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580701" y="1458746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52" y="2705351"/>
            <a:ext cx="7502763" cy="307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73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748703" y="3034412"/>
            <a:ext cx="4826049" cy="1403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진행</a:t>
            </a:r>
            <a:endParaRPr lang="ko-KR" altLang="en-US" sz="8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5400000">
            <a:off x="5541394" y="1641566"/>
            <a:ext cx="1240665" cy="1545028"/>
            <a:chOff x="3915172" y="5453163"/>
            <a:chExt cx="361980" cy="433988"/>
          </a:xfrm>
        </p:grpSpPr>
        <p:sp>
          <p:nvSpPr>
            <p:cNvPr id="9" name="갈매기형 수장 8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868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213935" y="3602411"/>
            <a:ext cx="651813" cy="811718"/>
            <a:chOff x="3915172" y="5453163"/>
            <a:chExt cx="361980" cy="433988"/>
          </a:xfrm>
        </p:grpSpPr>
        <p:sp>
          <p:nvSpPr>
            <p:cNvPr id="6" name="갈매기형 수장 5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72501" y="85201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진행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45187" y="1427969"/>
            <a:ext cx="254630" cy="5847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580701" y="1458746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776706" y="2667609"/>
            <a:ext cx="1911032" cy="2633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08917" y="2697367"/>
            <a:ext cx="1864746" cy="2578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54456" y="2818465"/>
            <a:ext cx="18486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1P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플레이어와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2P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플레이어가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각각 캐릭터를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선택한다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25448" y="2637851"/>
            <a:ext cx="1911032" cy="2633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57659" y="2667609"/>
            <a:ext cx="1864746" cy="2578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559952" y="3036901"/>
            <a:ext cx="18486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1 : 1</a:t>
            </a: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데스매치를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진행한다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58858" y="2637851"/>
            <a:ext cx="2163704" cy="2633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4129" y="2667609"/>
            <a:ext cx="2111298" cy="2578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936599" y="2831395"/>
            <a:ext cx="20688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죽으면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캐릭터를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다시 선택하여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게임을 이어서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진행한다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670435" y="844142"/>
            <a:ext cx="338900" cy="422040"/>
            <a:chOff x="3915172" y="5453163"/>
            <a:chExt cx="361980" cy="433988"/>
          </a:xfrm>
        </p:grpSpPr>
        <p:sp>
          <p:nvSpPr>
            <p:cNvPr id="27" name="갈매기형 수장 26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807805" y="3602411"/>
            <a:ext cx="651813" cy="811718"/>
            <a:chOff x="3915172" y="5453163"/>
            <a:chExt cx="361980" cy="433988"/>
          </a:xfrm>
        </p:grpSpPr>
        <p:sp>
          <p:nvSpPr>
            <p:cNvPr id="30" name="갈매기형 수장 29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2334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748703" y="3034412"/>
            <a:ext cx="4826049" cy="1403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조작 시스템</a:t>
            </a:r>
            <a:endParaRPr lang="ko-KR" altLang="en-US" sz="8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5400000">
            <a:off x="5541394" y="1641566"/>
            <a:ext cx="1240665" cy="1545028"/>
            <a:chOff x="3915172" y="5453163"/>
            <a:chExt cx="361980" cy="433988"/>
          </a:xfrm>
        </p:grpSpPr>
        <p:sp>
          <p:nvSpPr>
            <p:cNvPr id="9" name="갈매기형 수장 8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866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9815" y="1454306"/>
            <a:ext cx="254630" cy="5847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75329" y="1485083"/>
            <a:ext cx="2166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조작 시스템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518035" y="691742"/>
            <a:ext cx="338900" cy="422040"/>
            <a:chOff x="3915172" y="5453163"/>
            <a:chExt cx="361980" cy="433988"/>
          </a:xfrm>
        </p:grpSpPr>
        <p:sp>
          <p:nvSpPr>
            <p:cNvPr id="6" name="갈매기형 수장 5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9815" y="691742"/>
            <a:ext cx="1591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조작 시스템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45688"/>
              </p:ext>
            </p:extLst>
          </p:nvPr>
        </p:nvGraphicFramePr>
        <p:xfrm>
          <a:off x="2039814" y="2300272"/>
          <a:ext cx="812799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6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lToB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왼쪽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오른쪽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하단 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키패드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위로 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키패드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아래로 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키패드</a:t>
                      </a: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스킬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키패드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41817" y="5853621"/>
            <a:ext cx="2756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원하는 키로 변경 가능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879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748703" y="3034412"/>
            <a:ext cx="4826049" cy="1403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개요</a:t>
            </a:r>
            <a:endParaRPr lang="ko-KR" altLang="en-US" sz="8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5400000">
            <a:off x="5541394" y="1641566"/>
            <a:ext cx="1240665" cy="1545028"/>
            <a:chOff x="3915172" y="5453163"/>
            <a:chExt cx="361980" cy="433988"/>
          </a:xfrm>
        </p:grpSpPr>
        <p:sp>
          <p:nvSpPr>
            <p:cNvPr id="9" name="갈매기형 수장 8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515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748703" y="3034412"/>
            <a:ext cx="4826049" cy="1403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 &amp; A</a:t>
            </a:r>
            <a:endParaRPr lang="ko-KR" altLang="en-US" sz="8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5400000">
            <a:off x="5541394" y="1641566"/>
            <a:ext cx="1240665" cy="1545028"/>
            <a:chOff x="3915172" y="5453163"/>
            <a:chExt cx="361980" cy="433988"/>
          </a:xfrm>
        </p:grpSpPr>
        <p:sp>
          <p:nvSpPr>
            <p:cNvPr id="9" name="갈매기형 수장 8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37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18035" y="691742"/>
            <a:ext cx="338900" cy="422040"/>
            <a:chOff x="3915172" y="5453163"/>
            <a:chExt cx="361980" cy="433988"/>
          </a:xfrm>
        </p:grpSpPr>
        <p:sp>
          <p:nvSpPr>
            <p:cNvPr id="3" name="갈매기형 수장 2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39815" y="69174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개요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9815" y="1539411"/>
            <a:ext cx="254630" cy="58477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575329" y="1568886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65316" y="2124186"/>
            <a:ext cx="821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a typeface="HY헤드라인M" panose="02030600000101010101" pitchFamily="18" charset="-127"/>
              </a:rPr>
              <a:t>2D </a:t>
            </a:r>
            <a:r>
              <a:rPr lang="ko-KR" altLang="en-US" sz="2400" b="1" dirty="0" err="1">
                <a:solidFill>
                  <a:schemeClr val="bg1"/>
                </a:solidFill>
                <a:ea typeface="HY헤드라인M" panose="02030600000101010101" pitchFamily="18" charset="-127"/>
              </a:rPr>
              <a:t>횡스크롤</a:t>
            </a:r>
            <a:r>
              <a:rPr lang="ko-KR" altLang="en-US" sz="2400" b="1" dirty="0">
                <a:solidFill>
                  <a:schemeClr val="bg1"/>
                </a:solidFill>
                <a:ea typeface="HY헤드라인M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ea typeface="HY헤드라인M" panose="02030600000101010101" pitchFamily="18" charset="-127"/>
              </a:rPr>
              <a:t>MOBA ( Multiplayer online battle arena )</a:t>
            </a:r>
            <a:endParaRPr lang="ko-KR" altLang="en-US" sz="2400" b="1" dirty="0">
              <a:solidFill>
                <a:schemeClr val="bg1"/>
              </a:solidFill>
              <a:ea typeface="HY헤드라인M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9815" y="3090676"/>
            <a:ext cx="254630" cy="58477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575329" y="3121453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9612" y="3673853"/>
            <a:ext cx="4712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a typeface="HY헤드라인M" panose="02030600000101010101" pitchFamily="18" charset="-127"/>
              </a:rPr>
              <a:t>PC ( Windows )</a:t>
            </a:r>
            <a:endParaRPr lang="ko-KR" altLang="en-US" sz="2400" b="1" dirty="0">
              <a:solidFill>
                <a:schemeClr val="bg1"/>
              </a:solidFill>
              <a:ea typeface="HY헤드라인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9815" y="4697237"/>
            <a:ext cx="254630" cy="58477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2575329" y="4728014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엔진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10" y="5425436"/>
            <a:ext cx="2588766" cy="8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9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518035" y="691742"/>
            <a:ext cx="338900" cy="422040"/>
            <a:chOff x="3915172" y="5453163"/>
            <a:chExt cx="361980" cy="433988"/>
          </a:xfrm>
        </p:grpSpPr>
        <p:sp>
          <p:nvSpPr>
            <p:cNvPr id="6" name="갈매기형 수장 5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9815" y="69174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개요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3870" y="4501347"/>
            <a:ext cx="254630" cy="58477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569384" y="4532124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규칙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60331" y="5221185"/>
            <a:ext cx="8050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대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로 대결해 적을 처치한 쪽이 이기는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데스매치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죽으면 다른 캐릭터로 바꿀 수 있다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3870" y="2988155"/>
            <a:ext cx="254630" cy="5847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569384" y="3018932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방향성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0332" y="3572931"/>
            <a:ext cx="778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컨트롤과 멀티플레이 중점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3870" y="1536518"/>
            <a:ext cx="254630" cy="58477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569384" y="1567295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타겟층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0332" y="2121294"/>
            <a:ext cx="778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10~20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대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710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9815" y="1530507"/>
            <a:ext cx="254630" cy="5847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75329" y="1561284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스토리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18035" y="2401536"/>
            <a:ext cx="95944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전 우주의 자원 고갈 현상이 심해지자 우주 전쟁이 발발하게 되었다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lang="en-US" altLang="ko-KR" sz="24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많은 생명이 죽어 나가자 각 행성 대표들이 한 곳에 모여 </a:t>
            </a:r>
            <a:r>
              <a:rPr lang="ko-KR" altLang="en-US" sz="2400" b="1" dirty="0">
                <a:solidFill>
                  <a:srgbClr val="19D2E4"/>
                </a:solidFill>
                <a:latin typeface="+mn-ea"/>
              </a:rPr>
              <a:t>전쟁을 막기 위한 방책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을 세운다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lang="en-US" altLang="ko-KR" sz="24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그 방책은 </a:t>
            </a:r>
            <a:r>
              <a:rPr lang="en-US" altLang="ko-KR" sz="2400" b="1" dirty="0">
                <a:solidFill>
                  <a:srgbClr val="19D2E4"/>
                </a:solidFill>
                <a:latin typeface="+mn-ea"/>
              </a:rPr>
              <a:t>‘</a:t>
            </a:r>
            <a:r>
              <a:rPr lang="en-US" altLang="ko-KR" sz="2400" b="1" dirty="0" err="1">
                <a:solidFill>
                  <a:srgbClr val="19D2E4"/>
                </a:solidFill>
                <a:latin typeface="+mn-ea"/>
              </a:rPr>
              <a:t>Planepic</a:t>
            </a:r>
            <a:r>
              <a:rPr lang="en-US" altLang="ko-KR" sz="2400" b="1" dirty="0">
                <a:solidFill>
                  <a:srgbClr val="19D2E4"/>
                </a:solidFill>
                <a:latin typeface="+mn-ea"/>
              </a:rPr>
              <a:t>’</a:t>
            </a:r>
            <a:r>
              <a:rPr lang="ko-KR" altLang="en-US" sz="2400" b="1" dirty="0">
                <a:solidFill>
                  <a:srgbClr val="19D2E4"/>
                </a:solidFill>
                <a:latin typeface="+mn-ea"/>
              </a:rPr>
              <a:t>라는 리그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를 열어 리그 결과에 따라 자원을 분배하는 것이다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lang="en-US" altLang="ko-KR" sz="24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각 행성의 영웅들이 모여 전투를 벌이는 이 리그는 전 우주가 주목하는 최고의 이벤트가 되었다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518035" y="691742"/>
            <a:ext cx="338900" cy="422040"/>
            <a:chOff x="3915172" y="5453163"/>
            <a:chExt cx="361980" cy="433988"/>
          </a:xfrm>
        </p:grpSpPr>
        <p:sp>
          <p:nvSpPr>
            <p:cNvPr id="11" name="갈매기형 수장 10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39815" y="69174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개요</a:t>
            </a:r>
          </a:p>
        </p:txBody>
      </p:sp>
    </p:spTree>
    <p:extLst>
      <p:ext uri="{BB962C8B-B14F-4D97-AF65-F5344CB8AC3E}">
        <p14:creationId xmlns:p14="http://schemas.microsoft.com/office/powerpoint/2010/main" val="87727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748703" y="3034412"/>
            <a:ext cx="4826049" cy="1403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ko-KR" altLang="en-US" sz="8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5400000">
            <a:off x="5541394" y="1641566"/>
            <a:ext cx="1240665" cy="1545028"/>
            <a:chOff x="3915172" y="5453163"/>
            <a:chExt cx="361980" cy="433988"/>
          </a:xfrm>
        </p:grpSpPr>
        <p:sp>
          <p:nvSpPr>
            <p:cNvPr id="9" name="갈매기형 수장 8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194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9815" y="1454306"/>
            <a:ext cx="254630" cy="5847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75329" y="1485083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김병장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518035" y="691742"/>
            <a:ext cx="338900" cy="422040"/>
            <a:chOff x="3915172" y="5453163"/>
            <a:chExt cx="361980" cy="433988"/>
          </a:xfrm>
        </p:grpSpPr>
        <p:sp>
          <p:nvSpPr>
            <p:cNvPr id="6" name="갈매기형 수장 5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9815" y="69174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캐릭터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4455" y="2909987"/>
            <a:ext cx="92450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지구 대표로 출전한 슈퍼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솔저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종족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인간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컨셉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신체개조를 통해 인간을 초월한 신체능력을 얻은 슈퍼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솔저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기본 공격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라이플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19348" r="13185" b="13223"/>
          <a:stretch/>
        </p:blipFill>
        <p:spPr>
          <a:xfrm>
            <a:off x="8135027" y="899673"/>
            <a:ext cx="2281475" cy="211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89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9815" y="1454306"/>
            <a:ext cx="254630" cy="5847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75329" y="1485083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김병장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518035" y="691742"/>
            <a:ext cx="338900" cy="422040"/>
            <a:chOff x="3915172" y="5453163"/>
            <a:chExt cx="361980" cy="433988"/>
          </a:xfrm>
        </p:grpSpPr>
        <p:sp>
          <p:nvSpPr>
            <p:cNvPr id="6" name="갈매기형 수장 5"/>
            <p:cNvSpPr/>
            <p:nvPr/>
          </p:nvSpPr>
          <p:spPr>
            <a:xfrm>
              <a:off x="3915172" y="5453163"/>
              <a:ext cx="361980" cy="433988"/>
            </a:xfrm>
            <a:prstGeom prst="chevron">
              <a:avLst/>
            </a:prstGeom>
            <a:solidFill>
              <a:srgbClr val="198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갈매기형 수장 69"/>
            <p:cNvSpPr/>
            <p:nvPr/>
          </p:nvSpPr>
          <p:spPr>
            <a:xfrm>
              <a:off x="3915172" y="5453163"/>
              <a:ext cx="359331" cy="213818"/>
            </a:xfrm>
            <a:custGeom>
              <a:avLst/>
              <a:gdLst/>
              <a:ahLst/>
              <a:cxnLst/>
              <a:rect l="l" t="t" r="r" b="b"/>
              <a:pathLst>
                <a:path w="359331" h="213818">
                  <a:moveTo>
                    <a:pt x="0" y="0"/>
                  </a:moveTo>
                  <a:lnTo>
                    <a:pt x="180990" y="0"/>
                  </a:lnTo>
                  <a:lnTo>
                    <a:pt x="359331" y="213818"/>
                  </a:lnTo>
                  <a:lnTo>
                    <a:pt x="178341" y="213818"/>
                  </a:lnTo>
                  <a:close/>
                </a:path>
              </a:pathLst>
            </a:custGeom>
            <a:solidFill>
              <a:srgbClr val="19D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39815" y="69174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캐릭터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4455" y="2835341"/>
            <a:ext cx="9245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체력</a:t>
            </a:r>
            <a:r>
              <a:rPr lang="en-US" altLang="ko-KR" sz="2000" b="1" dirty="0">
                <a:solidFill>
                  <a:schemeClr val="bg1"/>
                </a:solidFill>
              </a:rPr>
              <a:t>: 200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공격력</a:t>
            </a:r>
            <a:r>
              <a:rPr lang="en-US" altLang="ko-KR" sz="2000" b="1" dirty="0">
                <a:solidFill>
                  <a:schemeClr val="bg1"/>
                </a:solidFill>
              </a:rPr>
              <a:t>: 30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이동속도</a:t>
            </a:r>
            <a:r>
              <a:rPr lang="en-US" altLang="ko-KR" sz="2000" b="1" dirty="0">
                <a:solidFill>
                  <a:schemeClr val="bg1"/>
                </a:solidFill>
              </a:rPr>
              <a:t>: 5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사거리</a:t>
            </a:r>
            <a:r>
              <a:rPr lang="en-US" altLang="ko-KR" sz="2000" b="1" dirty="0">
                <a:solidFill>
                  <a:schemeClr val="bg1"/>
                </a:solidFill>
              </a:rPr>
              <a:t>: 9m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공격속도</a:t>
            </a:r>
            <a:r>
              <a:rPr lang="en-US" altLang="ko-KR" sz="2000" b="1" dirty="0">
                <a:solidFill>
                  <a:schemeClr val="bg1"/>
                </a:solidFill>
              </a:rPr>
              <a:t>: 2/s</a:t>
            </a:r>
          </a:p>
        </p:txBody>
      </p:sp>
      <p:pic>
        <p:nvPicPr>
          <p:cNvPr id="11" name="그림 1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19348" r="13185" b="13223"/>
          <a:stretch/>
        </p:blipFill>
        <p:spPr>
          <a:xfrm>
            <a:off x="8135027" y="899673"/>
            <a:ext cx="2281475" cy="21185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65737" y="1608193"/>
            <a:ext cx="22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 err="1">
                <a:solidFill>
                  <a:schemeClr val="bg1"/>
                </a:solidFill>
              </a:rPr>
              <a:t>능력치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0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574</Words>
  <Application>Microsoft Office PowerPoint</Application>
  <PresentationFormat>와이드스크린</PresentationFormat>
  <Paragraphs>262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맑은 고딕</vt:lpstr>
      <vt:lpstr>굴림</vt:lpstr>
      <vt:lpstr>HY헤드라인M</vt:lpstr>
      <vt:lpstr>Arial</vt:lpstr>
      <vt:lpstr>Times New Roman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</dc:creator>
  <cp:lastModifiedBy>김형호</cp:lastModifiedBy>
  <cp:revision>99</cp:revision>
  <dcterms:created xsi:type="dcterms:W3CDTF">2016-11-02T13:10:58Z</dcterms:created>
  <dcterms:modified xsi:type="dcterms:W3CDTF">2017-02-17T04:10:00Z</dcterms:modified>
</cp:coreProperties>
</file>