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14" r:id="rId6"/>
    <p:sldId id="388" r:id="rId7"/>
    <p:sldId id="359" r:id="rId8"/>
    <p:sldId id="393" r:id="rId9"/>
    <p:sldId id="394" r:id="rId10"/>
    <p:sldId id="392" r:id="rId11"/>
    <p:sldId id="389" r:id="rId12"/>
    <p:sldId id="390" r:id="rId13"/>
    <p:sldId id="391" r:id="rId14"/>
    <p:sldId id="395" r:id="rId15"/>
    <p:sldId id="396" r:id="rId16"/>
    <p:sldId id="397" r:id="rId17"/>
    <p:sldId id="386" r:id="rId18"/>
    <p:sldId id="322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488-AA98-4659-B6EB-0001D614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414-ED0C-4CE6-B49A-9C252B10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D30A-B3EB-4BB9-801C-E2ED30E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7E87-5650-459E-9D17-BEC67CC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84893-451A-4C9A-8803-16AA77A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EE14-C854-4440-9A74-4300EA1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F65DF-8E9C-4F76-96AA-F4CC7E43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2AB8-6982-4385-8643-F0C13C2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240F-9843-4EFE-B930-3F094D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29B26-37F9-4C82-AB13-85430B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DDA9-7548-4840-8267-3AAE4575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71469-1D2A-4C60-9288-99034793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8FAD-B01A-4A93-89F8-068CFAA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8046-5DFC-45B1-9995-4EEDD442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7723-0919-4E1A-A8C1-8577E0E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B8FC-13DB-40D7-B44E-5C282E79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74B4-1220-49CE-A44A-DF4F7362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16B6-FA83-4E78-8764-5726697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22BBC-03CC-4DDB-A22D-28557F8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21CE0-CC4A-4B4F-B536-3EC45BA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75DE-EE02-4EFD-9ED3-21E2692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7FAF-F67F-4ED8-9535-4BCD6F6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E960-3BDE-4445-84DF-3AB0ED9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A4C7-C8EA-46CA-AB0F-EAD38120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7224-B1D8-4C36-8567-3F337754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67D1-E604-4EC4-B870-876FC6B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57E4-CCF0-4B34-896D-A04D9C58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C5F6-F3B2-41C8-9764-F7F55F6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4B73-00AA-435C-B66B-9CE6515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338B-11AD-4C33-9FC1-88D914D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8D45D-E7F2-4CFE-AC03-019D556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FAF9-3231-4638-8A35-424C6CC8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E6AA-E06D-421E-89EC-D1FDAABB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022F-4EA5-4268-821F-15075AA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80AA7-5093-4FD2-8EF2-FB83E299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0D9D8-9986-4AE1-BD63-5F02FA33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8330-56C8-494C-BCE7-F74FD34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8BE06-1CB5-4AE0-A4F3-B5E0AE0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1EA7C-F028-4053-9025-029F998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BA7F-E4C4-4387-9DF9-098001B5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68600-AEF6-4883-9F8E-EFCB22E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1F83A-FCA0-4611-8575-C8274ED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0D40-CBD7-4AA4-8E0C-FBFBF35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7FEBF-6585-453F-BE8B-CB6ED22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EDA3-5457-45CD-A0C4-D2AF6750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B088E-3C1D-45B8-B978-6551F1A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029C-5BFD-4405-8A94-AAC7228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DF560-C50C-4A86-B60E-C7B4725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54109-E4FD-469A-8E55-6CD2F73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3094B-BC5F-46FF-8C6A-BE85043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BEF3F-915A-4B19-8F09-FBBF4B2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AD4D0-B04B-4FB0-BB2C-B163723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53CE-566F-487E-982B-3699CAB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EBD1B-C12F-45E3-B017-76267AF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68F30-752C-45C5-9355-CE44B83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D9C75-154C-4E2F-B183-C7573BD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3A8D-6961-4506-AEB9-C9223AE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E82B-25B4-41AF-AD98-2570D8A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627A-AA3F-4FEE-B8D5-47728B3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7FD34-B7F1-46BD-BB6C-BA47D75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1E34-4790-4D9D-9144-F680CC3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E0C-A4CB-4B23-920D-6A22274570F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85E3-A133-4DC0-BF7E-678DE200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C868-F74F-4BED-BAB6-3B08BBC0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A8B355-597C-4A6B-B4F1-C3A93409EBB0}"/>
              </a:ext>
            </a:extLst>
          </p:cNvPr>
          <p:cNvSpPr/>
          <p:nvPr/>
        </p:nvSpPr>
        <p:spPr>
          <a:xfrm>
            <a:off x="3934326" y="1997242"/>
            <a:ext cx="4307306" cy="28635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E78E7-5AB0-42AD-B255-10375E667E0B}"/>
              </a:ext>
            </a:extLst>
          </p:cNvPr>
          <p:cNvSpPr txBox="1"/>
          <p:nvPr/>
        </p:nvSpPr>
        <p:spPr>
          <a:xfrm>
            <a:off x="3942347" y="2674947"/>
            <a:ext cx="4307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</a:p>
          <a:p>
            <a:pPr algn="ctr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학술회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A26348-2164-4845-BF7F-BE062A3BA993}"/>
              </a:ext>
            </a:extLst>
          </p:cNvPr>
          <p:cNvCxnSpPr/>
          <p:nvPr/>
        </p:nvCxnSpPr>
        <p:spPr>
          <a:xfrm>
            <a:off x="4233081" y="3432411"/>
            <a:ext cx="37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객체의 저장과 관리 방법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사용자의 명령에 따라 모든 객체는 동적으로 생성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객체의 주소를 저장하기 위한 배열을 만든다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원형들의 개수를 저장할 변수를 선언한다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객체를 추가할 때마다 해당 클래스의 객체를 만들고 해당 클래스의 배열에 저장한다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20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4381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함수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275772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virtual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43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4381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함수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275772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부모가 가상 함수로 선언한 멤버 함수는 자식 클래스에서 자동으로 가상 함수가 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자식 클래스에서 해당 함수를 재정의 하고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클래스의 특징에 따라 화면에 출력하는 함수를 구현한다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실행시간에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list[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]-&gt;draw();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문장을 만났을 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draw()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가상 함수이면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list[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실제로 어느 클래스에서 생성되었는지를 먼저 확인한다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그리고 그 클래스에서부터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draw()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함수를 찾아 실행한다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82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4381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275772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 누수 방지를 위해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함수를 하나라도 사용한다면 소멸자도 가상 함수로 만들어 주는 것이 좋다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80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340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저번 과제 가상 함수로 만들어 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&lt;string&gt;, &lt;vector&gt;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STL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사용가능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구글링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통하여 카피 가능 단 카피를 했으면 해당 코드가 어떤 역할을 하고 어떻게 실행되는지 세세히 설명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주석 달아야 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카피한 흔적이 보이면 무조건 물어볼 것이니 카피만 하지 말고 왜 작동하는지 무조건 공부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105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EFAE36F-A871-467A-9961-8F414BEF2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4381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7021F-D0AB-4281-A5E5-832E24C31693}"/>
              </a:ext>
            </a:extLst>
          </p:cNvPr>
          <p:cNvSpPr txBox="1"/>
          <p:nvPr/>
        </p:nvSpPr>
        <p:spPr>
          <a:xfrm>
            <a:off x="1274327" y="1629255"/>
            <a:ext cx="4821673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해설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 함수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72B964-BB49-4EEA-BED8-4D047FA0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9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종류의 객체에서 동일한 메시지를 보내더라도 각 객체들이 서로 다르게 동작을 하는 특성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53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FF762-0AFD-45BE-AA7B-342AA151DE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24" b="12303"/>
          <a:stretch/>
        </p:blipFill>
        <p:spPr>
          <a:xfrm>
            <a:off x="2672130" y="1619336"/>
            <a:ext cx="6847740" cy="36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클래스의 상속을 통해서 하나의 타입에 서로 다른 타임을 넣어 서로 다른 타입처럼 인식 되는 것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10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타입의 이름은 같지만 옵션에 따라 다른 타입으로 인식 되는 것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8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중복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동일한 이름의 함수를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호줄하더라도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인수의 개수와 자료형에 따라 여러 가지 함수가 실행될 수 있도록 하는 것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86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 중복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동일한 연산자를 다양한 용도로 사용하는 방법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기본적은 동작은 함수 중복과 동일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7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다형성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클래스를 만드는 틀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타입 매개변수에 따라 새로운 클래스를 만드는 방법을 제공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5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9FAE84F91CBA4C9412A8A96C8E5406" ma:contentTypeVersion="2" ma:contentTypeDescription="새 문서를 만듭니다." ma:contentTypeScope="" ma:versionID="59b40ade1eb8a783f102fcaccf24d213">
  <xsd:schema xmlns:xsd="http://www.w3.org/2001/XMLSchema" xmlns:xs="http://www.w3.org/2001/XMLSchema" xmlns:p="http://schemas.microsoft.com/office/2006/metadata/properties" xmlns:ns3="777553a3-fc78-43c6-a8b0-2ccf46c6d693" targetNamespace="http://schemas.microsoft.com/office/2006/metadata/properties" ma:root="true" ma:fieldsID="1e7191afd27aed6239d10e0778a1763d" ns3:_="">
    <xsd:import namespace="777553a3-fc78-43c6-a8b0-2ccf46c6d6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553a3-fc78-43c6-a8b0-2ccf46c6d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DA4B1B-3FD5-4A90-AA4C-35EE3AFAF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6F0FDA-1E64-4946-8E10-876EDCA0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553a3-fc78-43c6-a8b0-2ccf46c6d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99AFB8-EEB3-4972-AC62-6AC25AAD14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10646</TotalTime>
  <Words>346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 형호</cp:lastModifiedBy>
  <cp:revision>291</cp:revision>
  <dcterms:created xsi:type="dcterms:W3CDTF">2018-03-29T03:58:44Z</dcterms:created>
  <dcterms:modified xsi:type="dcterms:W3CDTF">2021-05-17T10:39:54Z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0x010100BD9FAE84F91CBA4C9412A8A96C8E5406</vt:lpwstr>
  </property>
</Properties>
</file>