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88" r:id="rId7"/>
    <p:sldId id="398" r:id="rId8"/>
    <p:sldId id="399" r:id="rId9"/>
    <p:sldId id="393" r:id="rId10"/>
    <p:sldId id="394" r:id="rId11"/>
    <p:sldId id="392" r:id="rId12"/>
    <p:sldId id="389" r:id="rId13"/>
    <p:sldId id="390" r:id="rId14"/>
    <p:sldId id="403" r:id="rId15"/>
    <p:sldId id="404" r:id="rId16"/>
    <p:sldId id="386" r:id="rId17"/>
    <p:sldId id="322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234194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일반화 프로그래밍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알고리즘이나 자료구조에 대한 추상적인 개념을 찾아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일반적인 코드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작성하고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이것을 다양한 자료형의 객체들에 대해 재사용 하는 기법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55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234194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template &lt;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typename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 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템플릿명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7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234194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템플릿명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2, …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n&gt;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객체이름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400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340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0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4381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프렌드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 중복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쓸만한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STL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프렌드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클래스가 외부에 자신의 내부 데이터까지 사용할 수 있도록 허용 해주는 키워드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5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프렌드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허용해주는 클래스명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	</a:t>
            </a:r>
            <a:r>
              <a:rPr lang="en-US" altLang="ko-KR" sz="2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friend class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허용받는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클래스명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08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프렌드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friend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선언은 클래스 내의 어떤 위치도 상관없다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허용 받는 클래스는 허용해주는 클래스의 모든 멤버를 접근할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반드시 허용해주는 클래스에서만 선언할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22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 중복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피연산자의 자료형에 따라 다양한 일을 수행할 수 있음을 의미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10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 중복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일부 사용자들은 연산자들을 오해할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무절제한 연산자 중복의 사용은 프로그램에서 버그를 양산할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81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 중복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원래 정해져 있는 피연산자의 수를 변경할 수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이항연산자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일때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왼쪽 피연산자가 속한 클래스의 멤버 함수로만 구현이 가능하다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86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const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11935</TotalTime>
  <Words>228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310</cp:revision>
  <dcterms:created xsi:type="dcterms:W3CDTF">2018-03-29T03:58:44Z</dcterms:created>
  <dcterms:modified xsi:type="dcterms:W3CDTF">2021-05-31T11:34:05Z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