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14" r:id="rId6"/>
    <p:sldId id="332" r:id="rId7"/>
    <p:sldId id="341" r:id="rId8"/>
    <p:sldId id="342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40" r:id="rId18"/>
    <p:sldId id="322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488-AA98-4659-B6EB-0001D614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414-ED0C-4CE6-B49A-9C252B10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D30A-B3EB-4BB9-801C-E2ED30EF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77E87-5650-459E-9D17-BEC67CC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84893-451A-4C9A-8803-16AA77A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EE14-C854-4440-9A74-4300EA1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F65DF-8E9C-4F76-96AA-F4CC7E43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2AB8-6982-4385-8643-F0C13C2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240F-9843-4EFE-B930-3F094D2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29B26-37F9-4C82-AB13-85430B2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8DDA9-7548-4840-8267-3AAE4575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71469-1D2A-4C60-9288-99034793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8FAD-B01A-4A93-89F8-068CFAA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58046-5DFC-45B1-9995-4EEDD442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7723-0919-4E1A-A8C1-8577E0E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B8FC-13DB-40D7-B44E-5C282E79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74B4-1220-49CE-A44A-DF4F7362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116B6-FA83-4E78-8764-5726697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22BBC-03CC-4DDB-A22D-28557F8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21CE0-CC4A-4B4F-B536-3EC45BA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275DE-EE02-4EFD-9ED3-21E2692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7FAF-F67F-4ED8-9535-4BCD6F6E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E960-3BDE-4445-84DF-3AB0ED9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A4C7-C8EA-46CA-AB0F-EAD38120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D7224-B1D8-4C36-8567-3F337754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67D1-E604-4EC4-B870-876FC6B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657E4-CCF0-4B34-896D-A04D9C58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C5F6-F3B2-41C8-9764-F7F55F63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4B73-00AA-435C-B66B-9CE6515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338B-11AD-4C33-9FC1-88D914D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8D45D-E7F2-4CFE-AC03-019D556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FAF9-3231-4638-8A35-424C6CC8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0E6AA-E06D-421E-89EC-D1FDAABB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022F-4EA5-4268-821F-15075AA5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80AA7-5093-4FD2-8EF2-FB83E299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0D9D8-9986-4AE1-BD63-5F02FA33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28330-56C8-494C-BCE7-F74FD34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8BE06-1CB5-4AE0-A4F3-B5E0AE0A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1EA7C-F028-4053-9025-029F998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BA7F-E4C4-4387-9DF9-098001B5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68600-AEF6-4883-9F8E-EFCB22E5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1F83A-FCA0-4611-8575-C8274ED3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40D40-CBD7-4AA4-8E0C-FBFBF35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7FEBF-6585-453F-BE8B-CB6ED22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EDA3-5457-45CD-A0C4-D2AF6750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B088E-3C1D-45B8-B978-6551F1A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029C-5BFD-4405-8A94-AAC7228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DF560-C50C-4A86-B60E-C7B4725C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54109-E4FD-469A-8E55-6CD2F73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3094B-BC5F-46FF-8C6A-BE85043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BEF3F-915A-4B19-8F09-FBBF4B2C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AD4D0-B04B-4FB0-BB2C-B1637232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53CE-566F-487E-982B-3699CAB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EBD1B-C12F-45E3-B017-76267AF0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68F30-752C-45C5-9355-CE44B835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D9C75-154C-4E2F-B183-C7573BD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83A8D-6961-4506-AEB9-C9223AE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0E82B-25B4-41AF-AD98-2570D8A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5627A-AA3F-4FEE-B8D5-47728B3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7FD34-B7F1-46BD-BB6C-BA47D752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1E34-4790-4D9D-9144-F680CC36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E0C-A4CB-4B23-920D-6A22274570F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85E3-A133-4DC0-BF7E-678DE200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C868-F74F-4BED-BAB6-3B08BBC0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A8B355-597C-4A6B-B4F1-C3A93409EBB0}"/>
              </a:ext>
            </a:extLst>
          </p:cNvPr>
          <p:cNvSpPr/>
          <p:nvPr/>
        </p:nvSpPr>
        <p:spPr>
          <a:xfrm>
            <a:off x="3934326" y="1997242"/>
            <a:ext cx="4307306" cy="28635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E78E7-5AB0-42AD-B255-10375E667E0B}"/>
              </a:ext>
            </a:extLst>
          </p:cNvPr>
          <p:cNvSpPr txBox="1"/>
          <p:nvPr/>
        </p:nvSpPr>
        <p:spPr>
          <a:xfrm>
            <a:off x="3942347" y="2674947"/>
            <a:ext cx="43073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</a:p>
          <a:p>
            <a:pPr algn="ctr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학술회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A26348-2164-4845-BF7F-BE062A3BA993}"/>
              </a:ext>
            </a:extLst>
          </p:cNvPr>
          <p:cNvCxnSpPr/>
          <p:nvPr/>
        </p:nvCxnSpPr>
        <p:spPr>
          <a:xfrm>
            <a:off x="4233081" y="3432411"/>
            <a:ext cx="37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1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OOP(Object-Oriented Programming)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524344" cy="3778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Encapsulation(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캡슐화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정보은닉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외부로부터의 노출을 최소화하기 위해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private: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자기클래스 내에서만 접근 가능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protected: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 포함 자식 클래스 까지 접근 가능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public: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어디서든 접근 가능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40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OOP(Object-Oriented Programming)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524344" cy="3778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Inheritance(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상속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 작성된 클래스를 이용하여 새로운 클래스를 만드는 방법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클래스를 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부모 클래스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새로운 클래스를 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자식 클래스</a:t>
            </a: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71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OOP(Object-Oriented Programming)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524344" cy="3778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Polymorphism(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동일한 메소드나 함수가 상황에 따라 다른 코드를 실행하는 것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중복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(overloading),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바인딩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(dynamic binding),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함수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(Virtual Function)</a:t>
            </a:r>
          </a:p>
        </p:txBody>
      </p:sp>
    </p:spTree>
    <p:extLst>
      <p:ext uri="{BB962C8B-B14F-4D97-AF65-F5344CB8AC3E}">
        <p14:creationId xmlns:p14="http://schemas.microsoft.com/office/powerpoint/2010/main" val="425330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class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524344" cy="3778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멤버 함수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내부에서 정의된 함수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47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구구단 클래스 만들어 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76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EFAE36F-A871-467A-9961-8F414BEF2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7021F-D0AB-4281-A5E5-832E24C31693}"/>
              </a:ext>
            </a:extLst>
          </p:cNvPr>
          <p:cNvSpPr txBox="1"/>
          <p:nvPr/>
        </p:nvSpPr>
        <p:spPr>
          <a:xfrm>
            <a:off x="1274327" y="1629255"/>
            <a:ext cx="4821673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해설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OOP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D72B964-BB49-4EEA-BED8-4D047FA0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9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C++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클래스를 사용하는 객체 지향 프로그래밍 언어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언어를 바탕으로 만들어진 언어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절차지향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객체지향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9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C++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#include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&lt;iostream&gt;: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cout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cin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endl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기본 입출력과 관련된 객체들을 정의한 헤더파일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#include &lt;string&gt;: std::string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사용할 수 있도록 해주는 헤더 파일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7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C++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std::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cout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문자 등 다양한 데이터형을 서식문자 없이 자동으로 출력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(&lt;&lt;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삽입 연산자 사용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std::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cin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 등 다양한 데이터형을 서식문자 없이 변수형에 맞게 자동으로 입력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(&gt;&gt;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연산자 사용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std::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endl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여러줄을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출력하기 위해 사용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(\n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같음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965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C++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using namespace std: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직역을 하면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using(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사용하겠다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namespace(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이름공간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있는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std(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정의되어 있는 함수들을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std::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생략 가능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 std::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cout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&lt;&lt; -&gt;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cout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&lt;&lt;</a:t>
            </a:r>
          </a:p>
        </p:txBody>
      </p:sp>
    </p:spTree>
    <p:extLst>
      <p:ext uri="{BB962C8B-B14F-4D97-AF65-F5344CB8AC3E}">
        <p14:creationId xmlns:p14="http://schemas.microsoft.com/office/powerpoint/2010/main" val="217805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OOP(Object-Oriented Programming)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프로그래밍 패러다임의 하나로 프로그램을 객체들의 모임으로 보고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개발하는것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49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OOP(Object-Oriented Programming)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3778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Abstraction(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추상화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Encapsulation(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캡슐화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Inheritance(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상속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Polymorphism(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52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OOP(Object-Oriented Programming)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524344" cy="3778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Abstraction(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추상화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복잡한 시스템에서 핵심적인 개념이나 기능을 뽑아내는 것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시스템에 대한 간략화 된 기술이나 명세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좋은 추상화는 사용자에게 중요한 정보를 강조하고 중요하지 않은 세부 사항들은 감춘다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스마트폰의 내부가 아무리 복잡해도 사람들은 스마트폰의 추상적인 구조와 핵심적인 동작들만 이해하면 잘 사용할 수 있음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6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9FAE84F91CBA4C9412A8A96C8E5406" ma:contentTypeVersion="2" ma:contentTypeDescription="새 문서를 만듭니다." ma:contentTypeScope="" ma:versionID="59b40ade1eb8a783f102fcaccf24d213">
  <xsd:schema xmlns:xsd="http://www.w3.org/2001/XMLSchema" xmlns:xs="http://www.w3.org/2001/XMLSchema" xmlns:p="http://schemas.microsoft.com/office/2006/metadata/properties" xmlns:ns3="777553a3-fc78-43c6-a8b0-2ccf46c6d693" targetNamespace="http://schemas.microsoft.com/office/2006/metadata/properties" ma:root="true" ma:fieldsID="1e7191afd27aed6239d10e0778a1763d" ns3:_="">
    <xsd:import namespace="777553a3-fc78-43c6-a8b0-2ccf46c6d6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553a3-fc78-43c6-a8b0-2ccf46c6d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DA4B1B-3FD5-4A90-AA4C-35EE3AFAF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6F0FDA-1E64-4946-8E10-876EDCA01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553a3-fc78-43c6-a8b0-2ccf46c6d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99AFB8-EEB3-4972-AC62-6AC25AAD14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428</Words>
  <Application>Microsoft Office PowerPoint</Application>
  <PresentationFormat>와이드스크린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 형호</cp:lastModifiedBy>
  <cp:revision>183</cp:revision>
  <dcterms:created xsi:type="dcterms:W3CDTF">2018-03-29T03:58:44Z</dcterms:created>
  <dcterms:modified xsi:type="dcterms:W3CDTF">2021-03-29T11:05:38Z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0x010100BD9FAE84F91CBA4C9412A8A96C8E5406</vt:lpwstr>
  </property>
</Properties>
</file>