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314" r:id="rId6"/>
    <p:sldId id="336" r:id="rId7"/>
    <p:sldId id="337" r:id="rId8"/>
    <p:sldId id="338" r:id="rId9"/>
    <p:sldId id="332" r:id="rId10"/>
    <p:sldId id="333" r:id="rId11"/>
    <p:sldId id="339" r:id="rId12"/>
    <p:sldId id="340" r:id="rId13"/>
    <p:sldId id="341" r:id="rId14"/>
    <p:sldId id="334" r:id="rId15"/>
    <p:sldId id="335" r:id="rId16"/>
    <p:sldId id="343" r:id="rId17"/>
    <p:sldId id="345" r:id="rId18"/>
    <p:sldId id="346" r:id="rId19"/>
    <p:sldId id="347" r:id="rId20"/>
    <p:sldId id="348" r:id="rId21"/>
    <p:sldId id="349" r:id="rId22"/>
    <p:sldId id="350" r:id="rId23"/>
    <p:sldId id="352" r:id="rId24"/>
    <p:sldId id="353" r:id="rId25"/>
    <p:sldId id="354" r:id="rId26"/>
    <p:sldId id="355" r:id="rId27"/>
    <p:sldId id="356" r:id="rId28"/>
    <p:sldId id="357" r:id="rId29"/>
    <p:sldId id="322" r:id="rId30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8488-AA98-4659-B6EB-0001D6144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414-ED0C-4CE6-B49A-9C252B10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8D30A-B3EB-4BB9-801C-E2ED30E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77E87-5650-459E-9D17-BEC67CC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84893-451A-4C9A-8803-16AA77A0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31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EE14-C854-4440-9A74-4300EA1C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F65DF-8E9C-4F76-96AA-F4CC7E43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32AB8-6982-4385-8643-F0C13C2C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3240F-9843-4EFE-B930-3F094D29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029B26-37F9-4C82-AB13-85430B2B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2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D8DDA9-7548-4840-8267-3AAE45750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71469-1D2A-4C60-9288-99034793C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C8FAD-B01A-4A93-89F8-068CFAA5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58046-5DFC-45B1-9995-4EEDD442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B7723-0919-4E1A-A8C1-8577E0EA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23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B8FC-13DB-40D7-B44E-5C282E79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74B4-1220-49CE-A44A-DF4F73624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16B6-FA83-4E78-8764-57266974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22BBC-03CC-4DDB-A22D-28557F83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321CE0-CC4A-4B4F-B536-3EC45BAB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75DE-EE02-4EFD-9ED3-21E2692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D7FAF-F67F-4ED8-9535-4BCD6F6E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1E960-3BDE-4445-84DF-3AB0ED9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E8A4C7-C8EA-46CA-AB0F-EAD38120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D7224-B1D8-4C36-8567-3F337754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0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67D1-E604-4EC4-B870-876FC6B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C657E4-CCF0-4B34-896D-A04D9C585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7DC5F6-F3B2-41C8-9764-F7F55F63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34B73-00AA-435C-B66B-9CE651508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66338B-11AD-4C33-9FC1-88D914D4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8D45D-E7F2-4CFE-AC03-019D556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AFAF9-3231-4638-8A35-424C6CC8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0E6AA-E06D-421E-89EC-D1FDAABBC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6022F-4EA5-4268-821F-15075AA5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E80AA7-5093-4FD2-8EF2-FB83E2997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10D9D8-9986-4AE1-BD63-5F02FA33C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B28330-56C8-494C-BCE7-F74FD345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18BE06-1CB5-4AE0-A4F3-B5E0AE0A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01EA7C-F028-4053-9025-029F998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22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BA7F-E4C4-4387-9DF9-098001B5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68600-AEF6-4883-9F8E-EFCB22E5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71F83A-FCA0-4611-8575-C8274ED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40D40-CBD7-4AA4-8E0C-FBFBF358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37FEBF-6585-453F-BE8B-CB6ED224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BFEDA3-5457-45CD-A0C4-D2AF6750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B088E-3C1D-45B8-B978-6551F1A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9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029C-5BFD-4405-8A94-AAC7228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DF560-C50C-4A86-B60E-C7B4725C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E54109-E4FD-469A-8E55-6CD2F73E6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3094B-BC5F-46FF-8C6A-BE850438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BEF3F-915A-4B19-8F09-FBBF4B2C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AD4D0-B04B-4FB0-BB2C-B1637232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3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53CE-566F-487E-982B-3699CABF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EBD1B-C12F-45E3-B017-76267AF09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68F30-752C-45C5-9355-CE44B8351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D9C75-154C-4E2F-B183-C7573BD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83A8D-6961-4506-AEB9-C9223AE1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E82B-25B4-41AF-AD98-2570D8A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96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85627A-AA3F-4FEE-B8D5-47728B3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B7FD34-B7F1-46BD-BB6C-BA47D752F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81E34-4790-4D9D-9144-F680CC36F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E6E0C-A4CB-4B23-920D-6A22274570F3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685E3-A133-4DC0-BF7E-678DE200A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4C868-F74F-4BED-BAB6-3B08BBC0B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35BF2-240B-4D82-AA41-CAA0E6572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A8B355-597C-4A6B-B4F1-C3A93409EBB0}"/>
              </a:ext>
            </a:extLst>
          </p:cNvPr>
          <p:cNvSpPr/>
          <p:nvPr/>
        </p:nvSpPr>
        <p:spPr>
          <a:xfrm>
            <a:off x="3934326" y="1997242"/>
            <a:ext cx="4307306" cy="286351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E78E7-5AB0-42AD-B255-10375E667E0B}"/>
              </a:ext>
            </a:extLst>
          </p:cNvPr>
          <p:cNvSpPr txBox="1"/>
          <p:nvPr/>
        </p:nvSpPr>
        <p:spPr>
          <a:xfrm>
            <a:off x="3942347" y="2674947"/>
            <a:ext cx="43073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</a:p>
          <a:p>
            <a:pPr algn="ctr"/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C++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학술회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주차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1A26348-2164-4845-BF7F-BE062A3BA993}"/>
              </a:ext>
            </a:extLst>
          </p:cNvPr>
          <p:cNvCxnSpPr/>
          <p:nvPr/>
        </p:nvCxnSpPr>
        <p:spPr>
          <a:xfrm>
            <a:off x="4233081" y="3432411"/>
            <a:ext cx="37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1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생성자를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p1(10, 20)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 호출 함수 아님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p1(10, 20)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함수를 호출하는 문장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1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생성자와 일반 멤버 함수의 유사점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클래스의 멤버 변수와 멤버 함수를 마음대로 사용할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중복을 사용할 수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디폴트 매개변수도 지원한다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디폴트 매개변수는 여러 생성자를 한꺼번에 정의 하는 강력한 효과가 있다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005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맴버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초기화 리스트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 함수와 헤더 함수 몸체 사이에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넣고 클래스의 멤버 변수와 매개 변수를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형태로 나열하는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92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맴버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초기화 리스트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클래스의 상수 멤버나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멤버를 초기화 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클래스의 객체를 멤버로 갖는 경우 이들을 초기화 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상속 관계에서 부모 클래스의 생성자를 이용하기 위해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16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객체가 소멸될 때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순으로 진행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~Point() {………}</a:t>
            </a:r>
          </a:p>
        </p:txBody>
      </p:sp>
    </p:spTree>
    <p:extLst>
      <p:ext uri="{BB962C8B-B14F-4D97-AF65-F5344CB8AC3E}">
        <p14:creationId xmlns:p14="http://schemas.microsoft.com/office/powerpoint/2010/main" val="177561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생성자와 달리 소멸자는 한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가지뿐이다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중복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(overloading)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불가능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소멸자를 생략하면 컴파일러가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“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아무런 일을 하지 않는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” 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디폴트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제공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내부에 동적으로 할당된 멤버가 있거나 상속을 사용한 경우에는 소멸자에 신중해야 한다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포인터로 선언된 클래스는 새로운 객체를 만드는 것이 아니기 때문에 생성자와 소멸자가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호줄되지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않음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Ex)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&amp;q = p;  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Cirlce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*pc;  Point *</a:t>
            </a:r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plist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[10];</a:t>
            </a:r>
          </a:p>
        </p:txBody>
      </p:sp>
    </p:spTree>
    <p:extLst>
      <p:ext uri="{BB962C8B-B14F-4D97-AF65-F5344CB8AC3E}">
        <p14:creationId xmlns:p14="http://schemas.microsoft.com/office/powerpoint/2010/main" val="29854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객체도 대입연산자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(=)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사용하여 복사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p1(10, 20), p2;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 = p1;</a:t>
            </a:r>
          </a:p>
        </p:txBody>
      </p:sp>
    </p:spTree>
    <p:extLst>
      <p:ext uri="{BB962C8B-B14F-4D97-AF65-F5344CB8AC3E}">
        <p14:creationId xmlns:p14="http://schemas.microsoft.com/office/powerpoint/2010/main" val="561374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대입 연산자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(=)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없이 복사 가능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307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특정한 매개변수를 갖는 생성자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클래스명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(const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클래스명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참조객체명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29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객체로부터 새로운 객체를 생성 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함수의 매개변수로 객체가 전달될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함수가 객체를 반환할 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32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4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A7021F-D0AB-4281-A5E5-832E24C31693}"/>
              </a:ext>
            </a:extLst>
          </p:cNvPr>
          <p:cNvSpPr txBox="1"/>
          <p:nvPr/>
        </p:nvSpPr>
        <p:spPr>
          <a:xfrm>
            <a:off x="1274327" y="1629255"/>
            <a:ext cx="4821673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해설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객체의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설계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중간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해설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72B964-BB49-4EEA-BED8-4D047FA0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96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 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얕은 복사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메모리 영역을 그대로 다른 객체의 메모리로 복사하는 것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95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설계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함수로 구현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결과를 반환하지 않음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EFC627B-429B-4AAA-87E3-F18DD1BB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27226"/>
              </p:ext>
            </p:extLst>
          </p:nvPr>
        </p:nvGraphicFramePr>
        <p:xfrm>
          <a:off x="333827" y="2846574"/>
          <a:ext cx="117641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1512444444"/>
                    </a:ext>
                  </a:extLst>
                </a:gridCol>
                <a:gridCol w="3154261">
                  <a:extLst>
                    <a:ext uri="{9D8B030D-6E8A-4147-A177-3AD203B41FA5}">
                      <a16:colId xmlns:a16="http://schemas.microsoft.com/office/drawing/2014/main" val="770272632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1419792048"/>
                    </a:ext>
                  </a:extLst>
                </a:gridCol>
                <a:gridCol w="2328277">
                  <a:extLst>
                    <a:ext uri="{9D8B030D-6E8A-4147-A177-3AD203B41FA5}">
                      <a16:colId xmlns:a16="http://schemas.microsoft.com/office/drawing/2014/main" val="338241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원형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add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(Point, Point, Point *);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(a, b, &amp;c)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add (Point *, Point *, Point 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add(&amp;a, &amp;b, &amp;c)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void add (Point, Point, Point 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(a, b, 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void add (Point &amp;, Point &amp;, Point 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 (a, b, c)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97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설계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일반 함수로 구현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CA1871E1-BAE3-493F-827C-D019D096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02513"/>
              </p:ext>
            </p:extLst>
          </p:nvPr>
        </p:nvGraphicFramePr>
        <p:xfrm>
          <a:off x="333827" y="2846574"/>
          <a:ext cx="115243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45">
                  <a:extLst>
                    <a:ext uri="{9D8B030D-6E8A-4147-A177-3AD203B41FA5}">
                      <a16:colId xmlns:a16="http://schemas.microsoft.com/office/drawing/2014/main" val="1512444444"/>
                    </a:ext>
                  </a:extLst>
                </a:gridCol>
                <a:gridCol w="3154261">
                  <a:extLst>
                    <a:ext uri="{9D8B030D-6E8A-4147-A177-3AD203B41FA5}">
                      <a16:colId xmlns:a16="http://schemas.microsoft.com/office/drawing/2014/main" val="770272632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1419792048"/>
                    </a:ext>
                  </a:extLst>
                </a:gridCol>
                <a:gridCol w="2328277">
                  <a:extLst>
                    <a:ext uri="{9D8B030D-6E8A-4147-A177-3AD203B41FA5}">
                      <a16:colId xmlns:a16="http://schemas.microsoft.com/office/drawing/2014/main" val="338241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원형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add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(Point, Point 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add 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 add (Point *, Point 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add(&amp;a, &amp;b)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Point add (Point &amp;, Point 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add 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605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설계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함수로 구현</a:t>
            </a:r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결과를 반환하지 않음</a:t>
            </a:r>
            <a:r>
              <a:rPr lang="en-US" altLang="ko-KR" sz="2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DAF429B-D56F-429A-BCE8-1B21CF309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25086"/>
              </p:ext>
            </p:extLst>
          </p:nvPr>
        </p:nvGraphicFramePr>
        <p:xfrm>
          <a:off x="333827" y="2846574"/>
          <a:ext cx="115243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501">
                  <a:extLst>
                    <a:ext uri="{9D8B030D-6E8A-4147-A177-3AD203B41FA5}">
                      <a16:colId xmlns:a16="http://schemas.microsoft.com/office/drawing/2014/main" val="1512444444"/>
                    </a:ext>
                  </a:extLst>
                </a:gridCol>
                <a:gridCol w="3120705">
                  <a:extLst>
                    <a:ext uri="{9D8B030D-6E8A-4147-A177-3AD203B41FA5}">
                      <a16:colId xmlns:a16="http://schemas.microsoft.com/office/drawing/2014/main" val="770272632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1419792048"/>
                    </a:ext>
                  </a:extLst>
                </a:gridCol>
                <a:gridCol w="2328277">
                  <a:extLst>
                    <a:ext uri="{9D8B030D-6E8A-4147-A177-3AD203B41FA5}">
                      <a16:colId xmlns:a16="http://schemas.microsoft.com/office/drawing/2014/main" val="338241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원형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add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(Point, Point, 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c.add</a:t>
                      </a:r>
                      <a:r>
                        <a:rPr lang="en-US" altLang="ko-KR" dirty="0"/>
                        <a:t> 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void add (Point *, Point *)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c.add</a:t>
                      </a:r>
                      <a:r>
                        <a:rPr lang="en-US" altLang="ko-KR" dirty="0"/>
                        <a:t>(&amp;a, &amp;b)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92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 설계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 복사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함수로 구현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반환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A4522880-737A-4FE4-862B-4AF570CDA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4555"/>
              </p:ext>
            </p:extLst>
          </p:nvPr>
        </p:nvGraphicFramePr>
        <p:xfrm>
          <a:off x="333827" y="2846574"/>
          <a:ext cx="115243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45">
                  <a:extLst>
                    <a:ext uri="{9D8B030D-6E8A-4147-A177-3AD203B41FA5}">
                      <a16:colId xmlns:a16="http://schemas.microsoft.com/office/drawing/2014/main" val="1512444444"/>
                    </a:ext>
                  </a:extLst>
                </a:gridCol>
                <a:gridCol w="3154261">
                  <a:extLst>
                    <a:ext uri="{9D8B030D-6E8A-4147-A177-3AD203B41FA5}">
                      <a16:colId xmlns:a16="http://schemas.microsoft.com/office/drawing/2014/main" val="770272632"/>
                    </a:ext>
                  </a:extLst>
                </a:gridCol>
                <a:gridCol w="2239861">
                  <a:extLst>
                    <a:ext uri="{9D8B030D-6E8A-4147-A177-3AD203B41FA5}">
                      <a16:colId xmlns:a16="http://schemas.microsoft.com/office/drawing/2014/main" val="1419792048"/>
                    </a:ext>
                  </a:extLst>
                </a:gridCol>
                <a:gridCol w="2328277">
                  <a:extLst>
                    <a:ext uri="{9D8B030D-6E8A-4147-A177-3AD203B41FA5}">
                      <a16:colId xmlns:a16="http://schemas.microsoft.com/office/drawing/2014/main" val="3382413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 원형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생성자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대입 연산자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0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add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(Point);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 </a:t>
                      </a:r>
                      <a:r>
                        <a:rPr lang="en-US" altLang="ko-KR" dirty="0" err="1"/>
                        <a:t>a.add</a:t>
                      </a:r>
                      <a:r>
                        <a:rPr lang="en-US" altLang="ko-KR" dirty="0"/>
                        <a:t> 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8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Point add (Point 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</a:t>
                      </a:r>
                      <a:r>
                        <a:rPr lang="en-US" altLang="ko-KR" dirty="0" err="1"/>
                        <a:t>a.add</a:t>
                      </a:r>
                      <a:r>
                        <a:rPr lang="en-US" altLang="ko-KR" dirty="0"/>
                        <a:t>(b)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0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Point add (Point &amp;)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 = a +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3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11524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9" y="1945901"/>
            <a:ext cx="11640456" cy="340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생성자와 소멸자를 이용하여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height, width, radius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받아 각각 사각형의 넓이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원의 넓이를 구하는 클래스 만들기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.(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소멸자에는 프로그램이 종료되었다고 알려 줘야 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포인터를 이용하여 두수의 합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곱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나누기를 시행하는 함수 만들기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정수인 문자열을 입력 받아 각 자리수의 합을 반환하는 함수 만들기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Ex) “1234” -&gt; 1+2+3+4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문자열을 입력 받아 </a:t>
            </a: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회문이면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true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아니면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false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반환하는 함수 만들기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Ex) </a:t>
            </a: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rar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회문 </a:t>
            </a:r>
            <a:r>
              <a:rPr lang="en-US" altLang="ko-KR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rac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=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회문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&lt;string&gt;, &lt;vector&gt;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등 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STL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사용가능 </a:t>
            </a:r>
            <a:endParaRPr lang="en-US" altLang="ko-KR" sz="15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구글링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통하여 카피 가능 단 카피를 했으면 해당 코드가 어떤 역할을 하고 어떻게 실행되는지 세세히 설명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주석 달아야 됨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카피한 흔적이 보이면 무조건 물어볼 것이니 카피만 하지 말고 왜 작동하는지 무조건 공부</a:t>
            </a:r>
            <a:r>
              <a:rPr lang="en-US" altLang="ko-KR" sz="1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652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9" y="798286"/>
            <a:ext cx="388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en-US" altLang="ko-KR" sz="3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QnA</a:t>
            </a:r>
            <a:endParaRPr lang="ko-KR" altLang="en-US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EFAE36F-A871-467A-9961-8F414BEF2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36" y="2189524"/>
            <a:ext cx="2405928" cy="2405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85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p1, p2;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p1.a = 1;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p2.c = ‘c’;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p1.f = 1.5;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999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p1, p2;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p1.set(10, 20);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p2.set(‘c’, 1.5f);</a:t>
            </a: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64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p1(10, 20);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p2(‘c’, 1.5f);</a:t>
            </a:r>
          </a:p>
        </p:txBody>
      </p:sp>
    </p:spTree>
    <p:extLst>
      <p:ext uri="{BB962C8B-B14F-4D97-AF65-F5344CB8AC3E}">
        <p14:creationId xmlns:p14="http://schemas.microsoft.com/office/powerpoint/2010/main" val="247712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객체를 생성할 때 반드시 호출이 되고 제일 먼저 실행되는 일종의 함수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69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생성자와 일반 멤버 함수의 차이점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생성자는 반환형이 없다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(void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도 사용할 수 없음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함수의 이름이 클래스와 동일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생성자는 객체가 생성될 때 오직 한 번만 호출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생성자가 정의되어 있지 않으면 컴파일러가 자동으로 기본 생성자 제공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대부분의 경우 생성자는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public(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공용 접근 권한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가짐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멤버 초기화 리스트를 사용할 수 있음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376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25439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void Point() {….}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반환형이 없어야 됨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Point()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{….} 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 이름 오류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39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A2C765-8780-4197-95E4-A8819CEF1A4A}"/>
              </a:ext>
            </a:extLst>
          </p:cNvPr>
          <p:cNvSpPr/>
          <p:nvPr/>
        </p:nvSpPr>
        <p:spPr>
          <a:xfrm>
            <a:off x="-514350" y="514350"/>
            <a:ext cx="13068300" cy="58293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84C90979-AD24-45E3-AA7E-783293D065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40685" y="5821141"/>
            <a:ext cx="406399" cy="406399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91E08A-6425-482C-B819-F9E210F0340A}"/>
              </a:ext>
            </a:extLst>
          </p:cNvPr>
          <p:cNvSpPr txBox="1"/>
          <p:nvPr/>
        </p:nvSpPr>
        <p:spPr>
          <a:xfrm>
            <a:off x="10247085" y="584925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O2CUBE ∙ I2P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8EAF0-9B91-49CC-97C8-E931F39B6D4C}"/>
              </a:ext>
            </a:extLst>
          </p:cNvPr>
          <p:cNvSpPr txBox="1"/>
          <p:nvPr/>
        </p:nvSpPr>
        <p:spPr>
          <a:xfrm>
            <a:off x="333828" y="806675"/>
            <a:ext cx="442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&gt;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생성자</a:t>
            </a:r>
            <a:endParaRPr lang="en-US" altLang="ko-KR" sz="4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D00B-64A1-46CF-8EFF-725196548C5F}"/>
              </a:ext>
            </a:extLst>
          </p:cNvPr>
          <p:cNvSpPr txBox="1"/>
          <p:nvPr/>
        </p:nvSpPr>
        <p:spPr>
          <a:xfrm>
            <a:off x="333828" y="1945901"/>
            <a:ext cx="11640456" cy="2966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p1;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// 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생성자 호출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 =0, b = 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Point p2(10, 20); //</a:t>
            </a:r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매개 변수가 있는 생성자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363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9FAE84F91CBA4C9412A8A96C8E5406" ma:contentTypeVersion="2" ma:contentTypeDescription="새 문서를 만듭니다." ma:contentTypeScope="" ma:versionID="59b40ade1eb8a783f102fcaccf24d213">
  <xsd:schema xmlns:xsd="http://www.w3.org/2001/XMLSchema" xmlns:xs="http://www.w3.org/2001/XMLSchema" xmlns:p="http://schemas.microsoft.com/office/2006/metadata/properties" xmlns:ns3="777553a3-fc78-43c6-a8b0-2ccf46c6d693" targetNamespace="http://schemas.microsoft.com/office/2006/metadata/properties" ma:root="true" ma:fieldsID="1e7191afd27aed6239d10e0778a1763d" ns3:_="">
    <xsd:import namespace="777553a3-fc78-43c6-a8b0-2ccf46c6d6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553a3-fc78-43c6-a8b0-2ccf46c6d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99AFB8-EEB3-4972-AC62-6AC25AAD14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6F0FDA-1E64-4946-8E10-876EDCA01A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7553a3-fc78-43c6-a8b0-2ccf46c6d6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DA4B1B-3FD5-4A90-AA4C-35EE3AFAF6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8841</TotalTime>
  <Words>1003</Words>
  <Application>Microsoft Office PowerPoint</Application>
  <PresentationFormat>와이드스크린</PresentationFormat>
  <Paragraphs>188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배달의민족 도현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김 형호</cp:lastModifiedBy>
  <cp:revision>223</cp:revision>
  <dcterms:created xsi:type="dcterms:W3CDTF">2018-03-29T03:58:44Z</dcterms:created>
  <dcterms:modified xsi:type="dcterms:W3CDTF">2021-04-11T19:24:22Z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0x010100BD9FAE84F91CBA4C9412A8A96C8E5406</vt:lpwstr>
  </property>
</Properties>
</file>