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14" r:id="rId6"/>
    <p:sldId id="336" r:id="rId7"/>
    <p:sldId id="359" r:id="rId8"/>
    <p:sldId id="358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57" r:id="rId30"/>
    <p:sldId id="322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488-AA98-4659-B6EB-0001D614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414-ED0C-4CE6-B49A-9C252B10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D30A-B3EB-4BB9-801C-E2ED30E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7E87-5650-459E-9D17-BEC67CC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84893-451A-4C9A-8803-16AA77A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EE14-C854-4440-9A74-4300EA1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F65DF-8E9C-4F76-96AA-F4CC7E43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2AB8-6982-4385-8643-F0C13C2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240F-9843-4EFE-B930-3F094D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29B26-37F9-4C82-AB13-85430B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DDA9-7548-4840-8267-3AAE4575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71469-1D2A-4C60-9288-99034793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8FAD-B01A-4A93-89F8-068CFAA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8046-5DFC-45B1-9995-4EEDD442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7723-0919-4E1A-A8C1-8577E0E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B8FC-13DB-40D7-B44E-5C282E79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74B4-1220-49CE-A44A-DF4F7362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16B6-FA83-4E78-8764-5726697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22BBC-03CC-4DDB-A22D-28557F8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21CE0-CC4A-4B4F-B536-3EC45BA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75DE-EE02-4EFD-9ED3-21E2692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7FAF-F67F-4ED8-9535-4BCD6F6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E960-3BDE-4445-84DF-3AB0ED9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A4C7-C8EA-46CA-AB0F-EAD38120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7224-B1D8-4C36-8567-3F337754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67D1-E604-4EC4-B870-876FC6B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57E4-CCF0-4B34-896D-A04D9C58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C5F6-F3B2-41C8-9764-F7F55F6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4B73-00AA-435C-B66B-9CE6515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338B-11AD-4C33-9FC1-88D914D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8D45D-E7F2-4CFE-AC03-019D556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FAF9-3231-4638-8A35-424C6CC8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E6AA-E06D-421E-89EC-D1FDAABB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022F-4EA5-4268-821F-15075AA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80AA7-5093-4FD2-8EF2-FB83E299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0D9D8-9986-4AE1-BD63-5F02FA33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8330-56C8-494C-BCE7-F74FD34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8BE06-1CB5-4AE0-A4F3-B5E0AE0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1EA7C-F028-4053-9025-029F998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BA7F-E4C4-4387-9DF9-098001B5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68600-AEF6-4883-9F8E-EFCB22E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1F83A-FCA0-4611-8575-C8274ED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0D40-CBD7-4AA4-8E0C-FBFBF35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7FEBF-6585-453F-BE8B-CB6ED22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EDA3-5457-45CD-A0C4-D2AF6750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B088E-3C1D-45B8-B978-6551F1A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029C-5BFD-4405-8A94-AAC7228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DF560-C50C-4A86-B60E-C7B4725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54109-E4FD-469A-8E55-6CD2F73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3094B-BC5F-46FF-8C6A-BE85043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BEF3F-915A-4B19-8F09-FBBF4B2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AD4D0-B04B-4FB0-BB2C-B163723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53CE-566F-487E-982B-3699CAB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EBD1B-C12F-45E3-B017-76267AF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68F30-752C-45C5-9355-CE44B83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D9C75-154C-4E2F-B183-C7573BD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3A8D-6961-4506-AEB9-C9223AE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E82B-25B4-41AF-AD98-2570D8A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627A-AA3F-4FEE-B8D5-47728B3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7FD34-B7F1-46BD-BB6C-BA47D75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1E34-4790-4D9D-9144-F680CC3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E0C-A4CB-4B23-920D-6A22274570F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85E3-A133-4DC0-BF7E-678DE200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C868-F74F-4BED-BAB6-3B08BBC0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A8B355-597C-4A6B-B4F1-C3A93409EBB0}"/>
              </a:ext>
            </a:extLst>
          </p:cNvPr>
          <p:cNvSpPr/>
          <p:nvPr/>
        </p:nvSpPr>
        <p:spPr>
          <a:xfrm>
            <a:off x="3934326" y="1997242"/>
            <a:ext cx="4307306" cy="28635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E78E7-5AB0-42AD-B255-10375E667E0B}"/>
              </a:ext>
            </a:extLst>
          </p:cNvPr>
          <p:cNvSpPr txBox="1"/>
          <p:nvPr/>
        </p:nvSpPr>
        <p:spPr>
          <a:xfrm>
            <a:off x="3942347" y="2674947"/>
            <a:ext cx="4307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</a:p>
          <a:p>
            <a:pPr algn="ctr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학술회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A26348-2164-4845-BF7F-BE062A3BA993}"/>
              </a:ext>
            </a:extLst>
          </p:cNvPr>
          <p:cNvCxnSpPr/>
          <p:nvPr/>
        </p:nvCxnSpPr>
        <p:spPr>
          <a:xfrm>
            <a:off x="4233081" y="3432411"/>
            <a:ext cx="37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 중에 필요한 메모리의 크기를 결정하고 시스템에 요청한다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시스템은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(Heap)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이라고 부르는 큰 공간을 관리하고 있는데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프로그램에서 요청하는 공간을 확보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할당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 시작 주소를 돌려준다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할당된 메모리 시작 주소는 반드시 </a:t>
            </a:r>
            <a:r>
              <a:rPr lang="ko-KR" altLang="en-US" sz="2000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어딘가에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되어야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 포인터가 사용된다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이제 이 포인터를 이용해 할당된 메모리를 사용한다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주소를 잃어버리면 절대 안 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사용이 끝나면 할당된 메모리를 시스템에 돌려주어야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85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new: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data_type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크기의 메모리 블록을 할당하여 그 블록의 시작 주소를 반환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 변수와 함께 사용</a:t>
            </a: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86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*pi =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new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float *pf = new float;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*pi = 10;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*pf = 3.14f;</a:t>
            </a:r>
          </a:p>
        </p:txBody>
      </p:sp>
    </p:spTree>
    <p:extLst>
      <p:ext uri="{BB962C8B-B14F-4D97-AF65-F5344CB8AC3E}">
        <p14:creationId xmlns:p14="http://schemas.microsoft.com/office/powerpoint/2010/main" val="85549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*p1 = new Point;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*p2 = new Point(2, 3);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p1-&gt;a = 1;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cout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&lt;&lt; p2-&gt;a;</a:t>
            </a:r>
          </a:p>
        </p:txBody>
      </p:sp>
    </p:spTree>
    <p:extLst>
      <p:ext uri="{BB962C8B-B14F-4D97-AF65-F5344CB8AC3E}">
        <p14:creationId xmlns:p14="http://schemas.microsoft.com/office/powerpoint/2010/main" val="333085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 *pi = new int[10];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float *pf = new float[10];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*p = new Point[10];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86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pi[3] = 10; // pi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가리키는곳에서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다음 주소에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p[2].a = 20; // p[2]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멤버에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18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동적으로 할당되었던 메모리 블록을 시스템에 반납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32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;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하나의 객체로 할당된 메모리 해제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포인터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; // []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이용해 배열로 할당된 메모리 해제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55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*pa = new int;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float *pf = new float[10];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*p = new Point[5];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 pa;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delete[] pf;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delete[] p;</a:t>
            </a:r>
          </a:p>
        </p:txBody>
      </p:sp>
    </p:spTree>
    <p:extLst>
      <p:ext uri="{BB962C8B-B14F-4D97-AF65-F5344CB8AC3E}">
        <p14:creationId xmlns:p14="http://schemas.microsoft.com/office/powerpoint/2010/main" val="385683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D6EAA0-2883-4412-BEED-A50ECFF83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72233"/>
              </p:ext>
            </p:extLst>
          </p:nvPr>
        </p:nvGraphicFramePr>
        <p:xfrm>
          <a:off x="333827" y="2198337"/>
          <a:ext cx="10765609" cy="335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380">
                  <a:extLst>
                    <a:ext uri="{9D8B030D-6E8A-4147-A177-3AD203B41FA5}">
                      <a16:colId xmlns:a16="http://schemas.microsoft.com/office/drawing/2014/main" val="839044644"/>
                    </a:ext>
                  </a:extLst>
                </a:gridCol>
                <a:gridCol w="5820229">
                  <a:extLst>
                    <a:ext uri="{9D8B030D-6E8A-4147-A177-3AD203B41FA5}">
                      <a16:colId xmlns:a16="http://schemas.microsoft.com/office/drawing/2014/main" val="992600010"/>
                    </a:ext>
                  </a:extLst>
                </a:gridCol>
              </a:tblGrid>
              <a:tr h="479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정적 메모리 할당</a:t>
                      </a:r>
                      <a:r>
                        <a:rPr lang="en-US" altLang="ko-KR" dirty="0"/>
                        <a:t>(x,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동적 메모리 할당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py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pArr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61822"/>
                  </a:ext>
                </a:extLst>
              </a:tr>
              <a:tr h="479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은 자동변수</a:t>
                      </a:r>
                      <a:r>
                        <a:rPr lang="en-US" altLang="ko-KR" dirty="0"/>
                        <a:t>, x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형 변수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는 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new</a:t>
                      </a:r>
                      <a:r>
                        <a:rPr lang="ko-KR" altLang="en-US" dirty="0"/>
                        <a:t>를 이용해 동적으로 할당된 메모리 공간의 주소를 저장하는 포인터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7636"/>
                  </a:ext>
                </a:extLst>
              </a:tr>
              <a:tr h="479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의 크기는 상수로만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pArr</a:t>
                      </a:r>
                      <a:r>
                        <a:rPr lang="ko-KR" altLang="en-US" dirty="0"/>
                        <a:t>의 크기는 변수로 입력할 수 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74497"/>
                  </a:ext>
                </a:extLst>
              </a:tr>
              <a:tr h="479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은 함수 내에서만 사용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메모리의 주소만 알면 함수 외부에서도 자유롭게 사용할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084062"/>
                  </a:ext>
                </a:extLst>
              </a:tr>
              <a:tr h="4795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블록이 끝나면 자동으로 컴파일러가 없앤다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할당된 메모리는 자동으로 없어지지 않는다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사용이 끝나면 </a:t>
                      </a:r>
                      <a:r>
                        <a:rPr lang="en-US" altLang="ko-KR" dirty="0"/>
                        <a:t>delete</a:t>
                      </a:r>
                      <a:r>
                        <a:rPr lang="ko-KR" altLang="en-US" dirty="0"/>
                        <a:t>를 이용해 사용자가 직접 해제해야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59670"/>
                  </a:ext>
                </a:extLst>
              </a:tr>
              <a:tr h="4795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pArr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모두 인덱스 연산자를 사용해 항목을 참조할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0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8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7021F-D0AB-4281-A5E5-832E24C31693}"/>
              </a:ext>
            </a:extLst>
          </p:cNvPr>
          <p:cNvSpPr txBox="1"/>
          <p:nvPr/>
        </p:nvSpPr>
        <p:spPr>
          <a:xfrm>
            <a:off x="1274327" y="1629255"/>
            <a:ext cx="4821673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해설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깊은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this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72B964-BB49-4EEA-BED8-4D047FA0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96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깊은 복사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객체가 가진 멤버들의 값을 새로운 객체로 복사 하는 방법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깊은 복사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참조된 객체 자체를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5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깊은 복사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 방법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할당이 사용되지 않은 클래스에서는 컴파일러가 제공하는 기본 복사 생성자와 대입 연산자를 사용하면 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할당을 이용하는 멤버가 있는 객체의 경우 가능한 한 </a:t>
            </a:r>
            <a:r>
              <a:rPr lang="ko-KR" altLang="en-US" sz="2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 생성자나 대입 연산자가 호출될 필요가 없도록 함수를 설계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하는 것이 좋다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67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this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포인터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this: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자신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함수를 실행하는 현재 객체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메모리상의 주소를 나타내는 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87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정적멤버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클래스에 속하지만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별로 할당되지 않고 클래스의 모든 객체가 공유하는 멤버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73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정적멤버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클래스에 속하지만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별로 할당되지 않고 클래스의 모든 객체가 공유하는 멤버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(static)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 제공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47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 함수는 객체에서 호출 되지 않으므로 함수 내에서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 객체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따라서 일반 멤버 변수를 사용하거나 일반 멤버 함수를 호출할 수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this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포인터를 사용할 수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클래스의 상속에서 함수의 재정의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(overriding)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사용할 수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145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340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Q1, Q2, Q3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오류가 나는지 안 나는지 판별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오류가 난다면 해결법 제시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정수의 개수를 입력하고 그 개수만큼 동적할당을 한 배열에 난수를 저장 후 그 배열의 최댓값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최솟값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평균을 출력하는 클래스 만들기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학생의 이름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번호를 멤버 변수로 갖는 클래스를 생성 후 정적 멤버를 이용하여 현재 학생 수를 출력하는 함수 만들기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동작할당으로 이차원 배열 만들기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 자정까지 전에 과제들까지 모두 카페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디코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올리기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&lt;string&gt;, &lt;vector&gt;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STL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사용가능 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구글링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통하여 카피 가능 단 카피를 했으면 해당 코드가 어떤 역할을 하고 어떻게 실행되는지 세세히 설명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주석 달아야 됨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카피한 흔적이 보이면 무조건 물어볼 것이니 카피만 하지 말고 왜 작동하는지 무조건 공부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652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EFAE36F-A871-467A-9961-8F414BEF2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5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주소를 저장하기 위한 변수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9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(10, 20, 5);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매개변수로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10, 20, 5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받는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 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ptr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;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//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포인터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ptr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생성하고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주소를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객체에서 멤버를 선택하기 위해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. ”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객체의 포인터에서 멤버 추출을 위해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-&gt; ”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double peri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cir.perimeter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();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객체를 통해 멤버 함수 호출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double peri =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ptr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-&gt;perimeter(); //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객체의 포인터를 통해 멤버 함수 호출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39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center(10, 20); // (10, 20)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생성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&amp;center; // Point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포인터 변수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center.x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40; // Point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center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좌표 수정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-&gt;x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40;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//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가리키는 객체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(center)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좌표 수정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8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역참조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연산자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(*)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포인터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들어 있는 값을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역참조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39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center.x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==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x == (*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).x == (&amp;center) -&gt; 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 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&amp;center;</a:t>
            </a:r>
          </a:p>
        </p:txBody>
      </p:sp>
    </p:spTree>
    <p:extLst>
      <p:ext uri="{BB962C8B-B14F-4D97-AF65-F5344CB8AC3E}">
        <p14:creationId xmlns:p14="http://schemas.microsoft.com/office/powerpoint/2010/main" val="12474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9FAE84F91CBA4C9412A8A96C8E5406" ma:contentTypeVersion="2" ma:contentTypeDescription="새 문서를 만듭니다." ma:contentTypeScope="" ma:versionID="59b40ade1eb8a783f102fcaccf24d213">
  <xsd:schema xmlns:xsd="http://www.w3.org/2001/XMLSchema" xmlns:xs="http://www.w3.org/2001/XMLSchema" xmlns:p="http://schemas.microsoft.com/office/2006/metadata/properties" xmlns:ns3="777553a3-fc78-43c6-a8b0-2ccf46c6d693" targetNamespace="http://schemas.microsoft.com/office/2006/metadata/properties" ma:root="true" ma:fieldsID="1e7191afd27aed6239d10e0778a1763d" ns3:_="">
    <xsd:import namespace="777553a3-fc78-43c6-a8b0-2ccf46c6d6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553a3-fc78-43c6-a8b0-2ccf46c6d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99AFB8-EEB3-4972-AC62-6AC25AAD14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DA4B1B-3FD5-4A90-AA4C-35EE3AFAF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6F0FDA-1E64-4946-8E10-876EDCA0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553a3-fc78-43c6-a8b0-2ccf46c6d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9627</TotalTime>
  <Words>1035</Words>
  <Application>Microsoft Office PowerPoint</Application>
  <PresentationFormat>와이드스크린</PresentationFormat>
  <Paragraphs>142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배달의민족 도현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 형호</cp:lastModifiedBy>
  <cp:revision>245</cp:revision>
  <dcterms:created xsi:type="dcterms:W3CDTF">2018-03-29T03:58:44Z</dcterms:created>
  <dcterms:modified xsi:type="dcterms:W3CDTF">2021-04-12T11:39:26Z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0x010100BD9FAE84F91CBA4C9412A8A96C8E5406</vt:lpwstr>
  </property>
</Properties>
</file>