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314" r:id="rId6"/>
    <p:sldId id="325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22" r:id="rId18"/>
  </p:sldIdLst>
  <p:sldSz cx="12192000" cy="6858000"/>
  <p:notesSz cx="6858000" cy="9144000"/>
  <p:embeddedFontLs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48488-AA98-4659-B6EB-0001D6144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3E0414-ED0C-4CE6-B49A-9C252B10E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8D30A-B3EB-4BB9-801C-E2ED30EF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877E87-5650-459E-9D17-BEC67CC9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84893-451A-4C9A-8803-16AA77A05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31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3EE14-C854-4440-9A74-4300EA1C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FF65DF-8E9C-4F76-96AA-F4CC7E43E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B32AB8-6982-4385-8643-F0C13C2C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93240F-9843-4EFE-B930-3F094D29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029B26-37F9-4C82-AB13-85430B2B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22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D8DDA9-7548-4840-8267-3AAE45750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871469-1D2A-4C60-9288-99034793C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4C8FAD-B01A-4A93-89F8-068CFAA5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358046-5DFC-45B1-9995-4EEDD442D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B7723-0919-4E1A-A8C1-8577E0EA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23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7B8FC-13DB-40D7-B44E-5C282E79E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C74B4-1220-49CE-A44A-DF4F73624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D116B6-FA83-4E78-8764-57266974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522BBC-03CC-4DDB-A22D-28557F83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321CE0-CC4A-4B4F-B536-3EC45BAB4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3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275DE-EE02-4EFD-9ED3-21E26924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D7FAF-F67F-4ED8-9535-4BCD6F6E7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61E960-3BDE-4445-84DF-3AB0ED9A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E8A4C7-C8EA-46CA-AB0F-EAD381202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9D7224-B1D8-4C36-8567-3F337754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10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667D1-E604-4EC4-B870-876FC6B0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C657E4-CCF0-4B34-896D-A04D9C585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7DC5F6-F3B2-41C8-9764-F7F55F633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734B73-00AA-435C-B66B-9CE65150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66338B-11AD-4C33-9FC1-88D914D4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28D45D-E7F2-4CFE-AC03-019D5562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22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AFAF9-3231-4638-8A35-424C6CC83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F0E6AA-E06D-421E-89EC-D1FDAABBC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E6022F-4EA5-4268-821F-15075AA5A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E80AA7-5093-4FD2-8EF2-FB83E2997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10D9D8-9986-4AE1-BD63-5F02FA33C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B28330-56C8-494C-BCE7-F74FD345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18BE06-1CB5-4AE0-A4F3-B5E0AE0A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01EA7C-F028-4053-9025-029F998B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22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DBA7F-E4C4-4387-9DF9-098001B5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468600-AEF6-4883-9F8E-EFCB22E5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71F83A-FCA0-4611-8575-C8274ED3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F40D40-CBD7-4AA4-8E0C-FBFBF358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98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37FEBF-6585-453F-BE8B-CB6ED224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BFEDA3-5457-45CD-A0C4-D2AF6750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4B088E-3C1D-45B8-B978-6551F1A6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19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5029C-5BFD-4405-8A94-AAC72280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4DF560-C50C-4A86-B60E-C7B4725C0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E54109-E4FD-469A-8E55-6CD2F73E6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03094B-BC5F-46FF-8C6A-BE8504387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0BEF3F-915A-4B19-8F09-FBBF4B2C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5AD4D0-B04B-4FB0-BB2C-B1637232F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43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E53CE-566F-487E-982B-3699CABF5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DEBD1B-C12F-45E3-B017-76267AF09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268F30-752C-45C5-9355-CE44B8351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4D9C75-154C-4E2F-B183-C7573BD45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A83A8D-6961-4506-AEB9-C9223AE1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D0E82B-25B4-41AF-AD98-2570D8AF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096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85627A-AA3F-4FEE-B8D5-47728B3D0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B7FD34-B7F1-46BD-BB6C-BA47D752F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581E34-4790-4D9D-9144-F680CC36F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E6E0C-A4CB-4B23-920D-6A22274570F3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0685E3-A133-4DC0-BF7E-678DE200A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E4C868-F74F-4BED-BAB6-3B08BBC0B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07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A8B355-597C-4A6B-B4F1-C3A93409EBB0}"/>
              </a:ext>
            </a:extLst>
          </p:cNvPr>
          <p:cNvSpPr/>
          <p:nvPr/>
        </p:nvSpPr>
        <p:spPr>
          <a:xfrm>
            <a:off x="3934326" y="1997242"/>
            <a:ext cx="4307306" cy="286351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8E78E7-5AB0-42AD-B255-10375E667E0B}"/>
              </a:ext>
            </a:extLst>
          </p:cNvPr>
          <p:cNvSpPr txBox="1"/>
          <p:nvPr/>
        </p:nvSpPr>
        <p:spPr>
          <a:xfrm>
            <a:off x="3942347" y="2674947"/>
            <a:ext cx="430730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</a:p>
          <a:p>
            <a:pPr algn="ctr"/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C++</a:t>
            </a: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8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학술회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주차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1A26348-2164-4845-BF7F-BE062A3BA993}"/>
              </a:ext>
            </a:extLst>
          </p:cNvPr>
          <p:cNvCxnSpPr/>
          <p:nvPr/>
        </p:nvCxnSpPr>
        <p:spPr>
          <a:xfrm>
            <a:off x="4233081" y="3432411"/>
            <a:ext cx="372583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917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포인터와 배열</a:t>
            </a:r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9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배열의 이름은 그 값을 변경 할 수 없는 상수라는 점을 제외하면 포인터와 같음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9502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포인터와 배열</a:t>
            </a:r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9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포인터 배열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배열 요소로 포인터 변수를 가지는 배열을 의미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포인터 변수를 저장 할 수 있는 배열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2301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포인터와 배열</a:t>
            </a:r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9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배열 포인터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배열을 가리키는 포인터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372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과제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9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두 개의 변수를 받아 해당 변수들을 서로 바꿔주는 함수 만들기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배열의 모든 변수의 합을 </a:t>
            </a: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리턴하는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함수 만들기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함수로 배열을 넘겨받아 그 배열을 복사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역순 정렬을 해주는 함수 만들기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27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토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자정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0762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9" y="798286"/>
            <a:ext cx="3889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en-US" altLang="ko-KR" sz="3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QnA</a:t>
            </a:r>
            <a:endParaRPr lang="ko-KR" altLang="en-US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0" name="Picture 10">
            <a:extLst>
              <a:ext uri="{FF2B5EF4-FFF2-40B4-BE49-F238E27FC236}">
                <a16:creationId xmlns:a16="http://schemas.microsoft.com/office/drawing/2014/main" id="{6EFAE36F-A871-467A-9961-8F414BEF2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036" y="2189524"/>
            <a:ext cx="2405928" cy="24059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085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9" y="798286"/>
            <a:ext cx="3889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4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A7021F-D0AB-4281-A5E5-832E24C31693}"/>
              </a:ext>
            </a:extLst>
          </p:cNvPr>
          <p:cNvSpPr txBox="1"/>
          <p:nvPr/>
        </p:nvSpPr>
        <p:spPr>
          <a:xfrm>
            <a:off x="1274327" y="1629255"/>
            <a:ext cx="4821673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진행자 소개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강의 계획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함수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배열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포인터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BD72B964-BB49-4EEA-BED8-4D047FA09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036" y="2189524"/>
            <a:ext cx="2405928" cy="24059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796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798286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진행자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89796D-3172-4CF2-BC94-6668CE39A161}"/>
              </a:ext>
            </a:extLst>
          </p:cNvPr>
          <p:cNvSpPr txBox="1"/>
          <p:nvPr/>
        </p:nvSpPr>
        <p:spPr>
          <a:xfrm>
            <a:off x="3427785" y="2721114"/>
            <a:ext cx="4256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16 </a:t>
            </a:r>
            <a:r>
              <a:rPr lang="ko-KR" altLang="en-US" sz="4000" dirty="0"/>
              <a:t>소프트 김형호</a:t>
            </a:r>
          </a:p>
        </p:txBody>
      </p:sp>
    </p:spTree>
    <p:extLst>
      <p:ext uri="{BB962C8B-B14F-4D97-AF65-F5344CB8AC3E}">
        <p14:creationId xmlns:p14="http://schemas.microsoft.com/office/powerpoint/2010/main" val="88497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강의 계획서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9" y="1945900"/>
            <a:ext cx="11640456" cy="34062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주차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C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언어 복습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주차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OOP, class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주차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생성자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소멸자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주차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 포인터</a:t>
            </a:r>
            <a:endParaRPr lang="en-US" altLang="ko-KR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주차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상속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주차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오버로딩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7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주차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가상함수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8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주차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템플릿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STL</a:t>
            </a:r>
          </a:p>
        </p:txBody>
      </p:sp>
    </p:spTree>
    <p:extLst>
      <p:ext uri="{BB962C8B-B14F-4D97-AF65-F5344CB8AC3E}">
        <p14:creationId xmlns:p14="http://schemas.microsoft.com/office/powerpoint/2010/main" val="3454434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함수</a:t>
            </a:r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특별한 목적의 작업을 수행하기 위해 독립적으로 설계된 프로그램 코드의 집합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7695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배열</a:t>
            </a:r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여러 개의 동일한 자료형의 데이터를 한꺼번에 만들 때 사용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2850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포인터</a:t>
            </a:r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9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메모리의 </a:t>
            </a: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주소값을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저장하는 변수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&amp;(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주소 연산자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):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해당 변수의 주소 값을 반환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변수의 이름 앞에 사용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*(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참조연산자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):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포인터에 가리키는 주소에 저장된 값을 반환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포인터의 이름이나 </a:t>
            </a: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주소앞에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사용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1015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포인터</a:t>
            </a:r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9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값에 의한 전달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(call by value)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인수로 전달되는 변수가 가지고 있는 값을 함수 내에 매개변수에 복사하는 방식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복사된 값으로 초기화된 매개변수는 인수로 전달된 변수와는 완전히 별개의 변수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1911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포인터</a:t>
            </a:r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9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참조에 의한 전달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(call by reference)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해당 변수의 </a:t>
            </a: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주소값을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전달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매개변수에 인수로 전달된 변수의 원래 </a:t>
            </a: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주소값을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저장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8760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D9FAE84F91CBA4C9412A8A96C8E5406" ma:contentTypeVersion="2" ma:contentTypeDescription="새 문서를 만듭니다." ma:contentTypeScope="" ma:versionID="59b40ade1eb8a783f102fcaccf24d213">
  <xsd:schema xmlns:xsd="http://www.w3.org/2001/XMLSchema" xmlns:xs="http://www.w3.org/2001/XMLSchema" xmlns:p="http://schemas.microsoft.com/office/2006/metadata/properties" xmlns:ns3="777553a3-fc78-43c6-a8b0-2ccf46c6d693" targetNamespace="http://schemas.microsoft.com/office/2006/metadata/properties" ma:root="true" ma:fieldsID="1e7191afd27aed6239d10e0778a1763d" ns3:_="">
    <xsd:import namespace="777553a3-fc78-43c6-a8b0-2ccf46c6d69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7553a3-fc78-43c6-a8b0-2ccf46c6d6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DA4B1B-3FD5-4A90-AA4C-35EE3AFAF6C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699AFB8-EEB3-4972-AC62-6AC25AAD14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6F0FDA-1E64-4946-8E10-876EDCA01A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7553a3-fc78-43c6-a8b0-2ccf46c6d6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3815</TotalTime>
  <Words>298</Words>
  <Application>Microsoft Office PowerPoint</Application>
  <PresentationFormat>와이드스크린</PresentationFormat>
  <Paragraphs>66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배달의민족 도현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김 형호</cp:lastModifiedBy>
  <cp:revision>169</cp:revision>
  <dcterms:created xsi:type="dcterms:W3CDTF">2018-03-29T03:58:44Z</dcterms:created>
  <dcterms:modified xsi:type="dcterms:W3CDTF">2021-04-30T20:09:32Z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0x010100BD9FAE84F91CBA4C9412A8A96C8E5406</vt:lpwstr>
  </property>
</Properties>
</file>