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36" r:id="rId7"/>
    <p:sldId id="359" r:id="rId8"/>
    <p:sldId id="358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57" r:id="rId30"/>
    <p:sldId id="322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 중에 필요한 메모리의 크기를 결정하고 시스템에 요청한다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시스템은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(Heap)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이라고 부르는 큰 공간을 관리하고 있는데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프로그램에서 요청하는 공간을 확보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할당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시작 주소를 돌려준다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할당된 메모리 시작 주소는 반드시 </a:t>
            </a:r>
            <a:r>
              <a:rPr lang="ko-KR" altLang="en-US" sz="20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어딘가에</a:t>
            </a: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포인터가 사용된다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이제 이 포인터를 이용해 할당된 메모리를 사용한다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주소를 잃어버리면 절대 안 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사용이 끝나면 할당된 메모리를 시스템에 돌려주어야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8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data_type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크기의 메모리 블록을 할당하여 그 블록의 시작 주소를 반환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 변수와 함께 사용</a:t>
            </a:r>
            <a:endParaRPr lang="en-US" altLang="ko-KR" sz="2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6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*pi 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*pi = 10;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*pf = 3.14f;</a:t>
            </a:r>
          </a:p>
        </p:txBody>
      </p:sp>
    </p:spTree>
    <p:extLst>
      <p:ext uri="{BB962C8B-B14F-4D97-AF65-F5344CB8AC3E}">
        <p14:creationId xmlns:p14="http://schemas.microsoft.com/office/powerpoint/2010/main" val="85549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*p1 = new Point;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*p2 = new Point(2, 3);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p1-&gt;a = 1;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cout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&lt;&lt; p2-&gt;a;</a:t>
            </a:r>
          </a:p>
        </p:txBody>
      </p:sp>
    </p:spTree>
    <p:extLst>
      <p:ext uri="{BB962C8B-B14F-4D97-AF65-F5344CB8AC3E}">
        <p14:creationId xmlns:p14="http://schemas.microsoft.com/office/powerpoint/2010/main" val="333085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 *pi = new int[10];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 = new Point[10];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6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pi[3] = 10; // pi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가리키는곳에서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다음 주소에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p[2].a = 20; // p[2]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18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동적으로 할당되었던 메모리 블록을 시스템에 반납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32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하나의 객체로 할당된 메모리 해제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 // []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이용해 배열로 할당된 메모리 해제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55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*pa = new int;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*pf = new float[10];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*p = new Point[5];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 pa;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delete[] pf;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delete[] p;</a:t>
            </a:r>
          </a:p>
        </p:txBody>
      </p:sp>
    </p:spTree>
    <p:extLst>
      <p:ext uri="{BB962C8B-B14F-4D97-AF65-F5344CB8AC3E}">
        <p14:creationId xmlns:p14="http://schemas.microsoft.com/office/powerpoint/2010/main" val="385683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D6EAA0-2883-4412-BEED-A50ECFF8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72233"/>
              </p:ext>
            </p:extLst>
          </p:nvPr>
        </p:nvGraphicFramePr>
        <p:xfrm>
          <a:off x="333827" y="2198337"/>
          <a:ext cx="10765609" cy="335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80">
                  <a:extLst>
                    <a:ext uri="{9D8B030D-6E8A-4147-A177-3AD203B41FA5}">
                      <a16:colId xmlns:a16="http://schemas.microsoft.com/office/drawing/2014/main" val="839044644"/>
                    </a:ext>
                  </a:extLst>
                </a:gridCol>
                <a:gridCol w="5820229">
                  <a:extLst>
                    <a:ext uri="{9D8B030D-6E8A-4147-A177-3AD203B41FA5}">
                      <a16:colId xmlns:a16="http://schemas.microsoft.com/office/drawing/2014/main" val="992600010"/>
                    </a:ext>
                  </a:extLst>
                </a:gridCol>
              </a:tblGrid>
              <a:tr h="479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정적 메모리 할당</a:t>
                      </a:r>
                      <a:r>
                        <a:rPr lang="en-US" altLang="ko-KR" dirty="0"/>
                        <a:t>(x,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 메모리 할당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py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pArr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61822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은 자동변수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형 변수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는 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new</a:t>
                      </a:r>
                      <a:r>
                        <a:rPr lang="ko-KR" altLang="en-US" dirty="0"/>
                        <a:t>를 이용해 동적으로 할당된 메모리 공간의 주소를 저장하는 포인터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7636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의 크기는 상수로만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pArr</a:t>
                      </a:r>
                      <a:r>
                        <a:rPr lang="ko-KR" altLang="en-US" dirty="0"/>
                        <a:t>의 크기는 변수로 입력할 수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74497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은 함수 내에서만 사용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메모리의 주소만 알면 함수 외부에서도 자유롭게 사용할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84062"/>
                  </a:ext>
                </a:extLst>
              </a:tr>
              <a:tr h="4795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블록이 끝나면 자동으로 컴파일러가 없앤다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할당된 메모리는 자동으로 없어지지 않는다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사용이 끝나면 </a:t>
                      </a:r>
                      <a:r>
                        <a:rPr lang="en-US" altLang="ko-KR" dirty="0"/>
                        <a:t>delete</a:t>
                      </a:r>
                      <a:r>
                        <a:rPr lang="ko-KR" altLang="en-US" dirty="0"/>
                        <a:t>를 이용해 사용자가 직접 해제해야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59670"/>
                  </a:ext>
                </a:extLst>
              </a:tr>
              <a:tr h="4795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arr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pArr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모두 인덱스 연산자를 사용해 항목을 참조할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메모리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객체가 가진 멤버들의 값을 새로운 객체로 복사 하는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참조된 객체 자체를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5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깊은 복사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방법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할당이 사용되지 않은 클래스에서는 컴파일러가 제공하는 기본 복사 생성자와 대입 연산자를 사용하면 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할당을 이용하는 멤버가 있는 객체의 경우 가능한 한 </a:t>
            </a:r>
            <a:r>
              <a:rPr lang="ko-KR" altLang="en-US" sz="2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생성자나 대입 연산자가 호출될 필요가 없도록 함수를 설계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하는 것이 좋다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67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this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포인터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자신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함수를 실행하는 현재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메모리상의 주소를 나타내는 포인터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8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정적멤버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클래스에 속하지만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별로 할당되지 않고 클래스의 모든 객체가 공유하는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73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정적멤버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클래스에 속하지만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별로 할당되지 않고 클래스의 모든 객체가 공유하는 멤버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(static)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제공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7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64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정적 멤버 함수는 객체에서 호출 되지 않으므로 함수 내에서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일반 멤버 변수를 사용하거나 일반 멤버 함수를 호출할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포인터를 사용할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클래스의 상속에서 함수의 재정의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(overriding)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14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340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Q1, Q2, Q3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오류가 나는지 안 나는지 판별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오류가 난다면 해결법 제시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정수의 개수를 입력하고 그 개수만큼 동적할당을 한 배열에 난수를 저장 후 그 배열의 최댓값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최솟값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평균을 출력하는 클래스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학생의 이름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번호를 멤버 변수로 갖는 클래스를 생성 후 정적 멤버를 이용하여 현재 학생 수를 출력하는 함수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동작할당으로 이차원 배열 만들기</a:t>
            </a:r>
            <a:endParaRPr lang="en-US" altLang="ko-KR" sz="15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자정까지 전에 과제들까지 모두 카페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디코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올리기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&lt;string&gt;, &lt;vector&gt;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STL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사용가능 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통하여 카피 가능 단 카피를 했으면 해당 코드가 어떤 역할을 하고 어떻게 실행되는지 세세히 설명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주석 달아야 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카피한 흔적이 보이면 무조건 물어볼 것이니 카피만 하지 말고 왜 작동하는지 무조건 공부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5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주소를 저장하기 위한 변수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9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(10, 20, 5);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매개변수로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10, 20, 5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포인터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생성하고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주소를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객체에서 멤버를 선택하기 위해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. 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포인터에서 멤버 추출을 위해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-&gt; 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double peri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cir.perimeter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();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객체를 통해 멤버 함수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double peri =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ptr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-&gt;perimeter(); //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포인터를 통해 멤버 함수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39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center(10, 20); // (10, 20)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&amp;center; // Point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포인터 변수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center.x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40; // Point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수정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가리키는 객체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(center)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수정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역참조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(*)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포인터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들어 있는 값을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역참조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9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포인터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52410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center.x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==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x == (*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).x == (&amp;center) -&gt; 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Circle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pCenter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&amp;center;</a:t>
            </a:r>
          </a:p>
        </p:txBody>
      </p:sp>
    </p:spTree>
    <p:extLst>
      <p:ext uri="{BB962C8B-B14F-4D97-AF65-F5344CB8AC3E}">
        <p14:creationId xmlns:p14="http://schemas.microsoft.com/office/powerpoint/2010/main" val="1247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9697</TotalTime>
  <Words>1035</Words>
  <Application>Microsoft Office PowerPoint</Application>
  <PresentationFormat>와이드스크린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246</cp:revision>
  <dcterms:created xsi:type="dcterms:W3CDTF">2018-03-29T03:58:44Z</dcterms:created>
  <dcterms:modified xsi:type="dcterms:W3CDTF">2021-05-01T17:15:23Z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