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71AE2-3945-46AD-AA00-CB1EAA5C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E5503-E86A-4038-A48E-3E344DA5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C6BA2-26DD-4D14-9ACA-7E936B37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3F67F-E1AA-42D7-ADE2-C01086D6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4049E-6CE6-4A54-A244-729A6DC1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5369-36CD-4479-BB83-3DF2F27F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EFD66-9BD7-4763-B8FE-1AB8EA5F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2BF92-4F36-4851-BCC7-25EB57E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F34D5-C39E-44A7-80C5-375CBC0B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444AC-9D61-463A-AFDE-C9AEF5DB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1A0DA-2711-40B2-BE74-00EE3DC13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65A4FC-2775-4B9F-A029-9DDD3344F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EA72-653A-4412-9732-825EA7A1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42CE0-41FB-4AFE-A43E-E3504902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046EF-E74B-419B-8BC8-68E2EEF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8931-96F3-4408-AFA6-F648D83C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FABA5-11EC-4F09-AF1B-47CFAB07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8D5F8-EA01-42A3-B5B3-0FD421D8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2-9349-4E47-8B09-662DA623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E532D-B5B0-499A-BD6F-F6554C14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AB66-12E0-4E4D-AC28-C6468865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BC971-652A-44BE-A5E0-7E918216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DDE9E-3BA2-41F0-874C-618CB131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A5B53-8CE3-4DA9-BFFC-027DEAAF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6F6A6-7CF1-4917-BC3E-5424C3C3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C5B5-72F6-452D-A52A-A9C3988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F0A3C-549D-4E4D-AFDD-B6559186B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4D44A-2932-47D8-B6C1-78F5CD14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06C0D-C169-4664-86C5-468A06E6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65C4D-FB1B-40BF-8A17-B5E61F8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04DDF-E1D9-4373-8691-F8696DBE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09895-4E04-43B5-A61E-E78CEE58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CCB9C-67B0-46AB-AA26-31CAA89D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2235B0-D800-4F54-9246-43880302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1C3CC-989F-4EC5-9933-86F555E5F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EA2A1-47DD-4727-A0E7-18D743FB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FC6877-4128-4E7D-BE39-8D9F5CC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722B24-C4B6-4FBA-86CF-EFEE034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724F2-F02C-4E28-9087-C418EE5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B9EA1-2259-4A7D-BC01-A6FE9B4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E3F377-64B1-4070-BC34-D8CB3C95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395A3-D507-4628-9841-DD250C1C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2BCC0-B239-4279-87B5-E263989C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2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C40E5C-E7BC-432F-BC0C-3B798473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BE51B5-0505-402B-B804-A84C8B83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08EE7-3A1F-4FB4-9947-F8EFCC07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2620-1874-4D37-8F39-9AA518C5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E5B39-2C4B-4255-BF54-AE40A0BF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31C99-C772-4780-852B-D465EC37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429A2-EF0A-4EB5-885A-DD030F4B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D8CE1-3F15-4693-9655-F2617331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976B3-83F4-4464-B4BB-39100F02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8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B3E8D-B20C-4DF3-A0F7-91659419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950372-3352-4AF7-BE21-565EA6FE4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05959-033E-42B6-8D49-BBBA23E1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AED40-C4A9-4192-AAF5-7A522C61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629AA-7F11-4CDC-81B4-D96DAC3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C3109-A368-4B65-AC2A-4CC1FC39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3FA84D-162B-472D-87CF-3297C177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7339A-3C40-40FB-ABE4-49E73A5E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E05EB-C1D7-4C5B-9EDB-2FC57BBE1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B3AC-7B4A-4610-945A-13244102073F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84141-CE1E-4054-AB20-BB3973BA0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29D69-55AB-44C2-975C-8637F42B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3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C056D2-877B-4662-8F96-CC759FF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57"/>
            <a:ext cx="12192000" cy="5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4BBE3-00F4-4B09-815C-38C99E7A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3"/>
            <a:ext cx="12192000" cy="54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EC6349-F7DC-489A-BB5E-3BEBDED9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0"/>
            <a:ext cx="1103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140B0-DBB8-40DF-8D66-0702CE69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5" y="0"/>
            <a:ext cx="931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343DBB-1885-48DD-A924-A976B5EB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9" y="0"/>
            <a:ext cx="1097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0955C8-0F10-44BB-BA2B-63F773B6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2" y="0"/>
            <a:ext cx="1095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7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35770B-018E-4BE5-8299-DE45B3A9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9" y="0"/>
            <a:ext cx="1087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671E30-7D8F-4361-B7B4-9B192595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7" y="0"/>
            <a:ext cx="11793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2023-07-03T08:31:53Z</dcterms:created>
  <dcterms:modified xsi:type="dcterms:W3CDTF">2023-07-27T00:49:44Z</dcterms:modified>
</cp:coreProperties>
</file>