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3236AA-3FFD-4AA6-B5FE-3ACC614CB0A5}"/>
              </a:ext>
            </a:extLst>
          </p:cNvPr>
          <p:cNvGrpSpPr/>
          <p:nvPr/>
        </p:nvGrpSpPr>
        <p:grpSpPr>
          <a:xfrm>
            <a:off x="838200" y="4972408"/>
            <a:ext cx="10745636" cy="517670"/>
            <a:chOff x="830483" y="5566296"/>
            <a:chExt cx="5723052" cy="51767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1418AA-529B-4291-B003-EFB51660F969}"/>
                </a:ext>
              </a:extLst>
            </p:cNvPr>
            <p:cNvSpPr/>
            <p:nvPr/>
          </p:nvSpPr>
          <p:spPr>
            <a:xfrm>
              <a:off x="830483" y="5566296"/>
              <a:ext cx="5723052" cy="517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003362E-7646-42B2-AA66-5564915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483" y="5566296"/>
              <a:ext cx="5723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0F0C4-5615-4FDC-A888-9D4614DC1DBD}"/>
              </a:ext>
            </a:extLst>
          </p:cNvPr>
          <p:cNvGrpSpPr/>
          <p:nvPr/>
        </p:nvGrpSpPr>
        <p:grpSpPr>
          <a:xfrm>
            <a:off x="4396902" y="3115906"/>
            <a:ext cx="1468323" cy="1848777"/>
            <a:chOff x="3911878" y="3177126"/>
            <a:chExt cx="1891375" cy="238144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0E47CCF-30DD-4833-AA0E-CB58A240AC1A}"/>
                </a:ext>
              </a:extLst>
            </p:cNvPr>
            <p:cNvGrpSpPr/>
            <p:nvPr/>
          </p:nvGrpSpPr>
          <p:grpSpPr>
            <a:xfrm>
              <a:off x="4483500" y="4917549"/>
              <a:ext cx="1319753" cy="641023"/>
              <a:chOff x="1480008" y="2721056"/>
              <a:chExt cx="1319753" cy="641023"/>
            </a:xfrm>
            <a:solidFill>
              <a:schemeClr val="bg1"/>
            </a:solidFill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31AB8F24-2D79-450D-B62F-53AAF110DBB3}"/>
                  </a:ext>
                </a:extLst>
              </p:cNvPr>
              <p:cNvSpPr/>
              <p:nvPr/>
            </p:nvSpPr>
            <p:spPr>
              <a:xfrm>
                <a:off x="1480008" y="2721056"/>
                <a:ext cx="1319753" cy="292231"/>
              </a:xfrm>
              <a:prstGeom prst="roundRect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E59E5F6-196B-4B63-A55D-57E711D11A41}"/>
                  </a:ext>
                </a:extLst>
              </p:cNvPr>
              <p:cNvSpPr/>
              <p:nvPr/>
            </p:nvSpPr>
            <p:spPr>
              <a:xfrm>
                <a:off x="1593130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225259C-879F-4F4D-874E-81866E999C34}"/>
                  </a:ext>
                </a:extLst>
              </p:cNvPr>
              <p:cNvSpPr/>
              <p:nvPr/>
            </p:nvSpPr>
            <p:spPr>
              <a:xfrm>
                <a:off x="2337847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46238A-38AE-4743-86CC-09C885DD723B}"/>
                  </a:ext>
                </a:extLst>
              </p:cNvPr>
              <p:cNvSpPr/>
              <p:nvPr/>
            </p:nvSpPr>
            <p:spPr>
              <a:xfrm rot="10800000" flipV="1">
                <a:off x="1687398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A36F82-3F9E-4EF5-89BD-D6D21323AB79}"/>
                  </a:ext>
                </a:extLst>
              </p:cNvPr>
              <p:cNvSpPr/>
              <p:nvPr/>
            </p:nvSpPr>
            <p:spPr>
              <a:xfrm rot="10800000" flipV="1">
                <a:off x="2432115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8BAB589-47E4-4998-A130-3B7B87632E9B}"/>
                </a:ext>
              </a:extLst>
            </p:cNvPr>
            <p:cNvGrpSpPr/>
            <p:nvPr/>
          </p:nvGrpSpPr>
          <p:grpSpPr>
            <a:xfrm>
              <a:off x="4459767" y="3177126"/>
              <a:ext cx="1230364" cy="1760187"/>
              <a:chOff x="1690213" y="2334079"/>
              <a:chExt cx="1230364" cy="1760187"/>
            </a:xfrm>
            <a:solidFill>
              <a:schemeClr val="bg1"/>
            </a:solidFill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6CBF3AE-4768-4058-8981-1B4E5C3DFB05}"/>
                  </a:ext>
                </a:extLst>
              </p:cNvPr>
              <p:cNvGrpSpPr/>
              <p:nvPr/>
            </p:nvGrpSpPr>
            <p:grpSpPr>
              <a:xfrm>
                <a:off x="1690213" y="2334079"/>
                <a:ext cx="1230364" cy="1760187"/>
                <a:chOff x="5719295" y="1566581"/>
                <a:chExt cx="974540" cy="1394203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9C4EC7E-31BD-4F67-8FED-D4178272B51F}"/>
                    </a:ext>
                  </a:extLst>
                </p:cNvPr>
                <p:cNvSpPr/>
                <p:nvPr/>
              </p:nvSpPr>
              <p:spPr>
                <a:xfrm rot="16200000">
                  <a:off x="6274859" y="2475623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B48048BC-C5AB-4E91-9630-94F290962558}"/>
                    </a:ext>
                  </a:extLst>
                </p:cNvPr>
                <p:cNvSpPr/>
                <p:nvPr/>
              </p:nvSpPr>
              <p:spPr>
                <a:xfrm rot="16200000">
                  <a:off x="6274859" y="2535806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3" name="타원 21">
                  <a:extLst>
                    <a:ext uri="{FF2B5EF4-FFF2-40B4-BE49-F238E27FC236}">
                      <a16:creationId xmlns:a16="http://schemas.microsoft.com/office/drawing/2014/main" id="{4114EBA4-829A-4B09-AE0B-F2A0A12B49EE}"/>
                    </a:ext>
                  </a:extLst>
                </p:cNvPr>
                <p:cNvSpPr/>
                <p:nvPr/>
              </p:nvSpPr>
              <p:spPr>
                <a:xfrm>
                  <a:off x="5907455" y="2164656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67A9E66-4D17-482B-AC77-9E7FC2F3CFD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C22B367C-17F8-4975-8F76-E91416F9046C}"/>
                    </a:ext>
                  </a:extLst>
                </p:cNvPr>
                <p:cNvSpPr/>
                <p:nvPr/>
              </p:nvSpPr>
              <p:spPr>
                <a:xfrm flipH="1">
                  <a:off x="6310654" y="1744907"/>
                  <a:ext cx="92608" cy="164941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9" name="타원 38">
                <a:extLst>
                  <a:ext uri="{FF2B5EF4-FFF2-40B4-BE49-F238E27FC236}">
                    <a16:creationId xmlns:a16="http://schemas.microsoft.com/office/drawing/2014/main" id="{CCEE3462-C783-459D-96B3-A38FCFC1103E}"/>
                  </a:ext>
                </a:extLst>
              </p:cNvPr>
              <p:cNvSpPr/>
              <p:nvPr/>
            </p:nvSpPr>
            <p:spPr>
              <a:xfrm rot="8100000">
                <a:off x="1890648" y="2896903"/>
                <a:ext cx="242532" cy="786382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35927919-5611-4B77-A0E9-6C3506814512}"/>
                  </a:ext>
                </a:extLst>
              </p:cNvPr>
              <p:cNvSpPr/>
              <p:nvPr/>
            </p:nvSpPr>
            <p:spPr>
              <a:xfrm rot="1800000" flipH="1">
                <a:off x="2458498" y="2961266"/>
                <a:ext cx="159184" cy="54531"/>
              </a:xfrm>
              <a:custGeom>
                <a:avLst/>
                <a:gdLst>
                  <a:gd name="connsiteX0" fmla="*/ 0 w 121920"/>
                  <a:gd name="connsiteY0" fmla="*/ 0 h 41766"/>
                  <a:gd name="connsiteX1" fmla="*/ 76200 w 121920"/>
                  <a:gd name="connsiteY1" fmla="*/ 38100 h 41766"/>
                  <a:gd name="connsiteX2" fmla="*/ 121920 w 121920"/>
                  <a:gd name="connsiteY2" fmla="*/ 38100 h 4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41766">
                    <a:moveTo>
                      <a:pt x="0" y="0"/>
                    </a:moveTo>
                    <a:cubicBezTo>
                      <a:pt x="27940" y="15875"/>
                      <a:pt x="55880" y="31750"/>
                      <a:pt x="76200" y="38100"/>
                    </a:cubicBezTo>
                    <a:cubicBezTo>
                      <a:pt x="96520" y="44450"/>
                      <a:pt x="109220" y="41275"/>
                      <a:pt x="121920" y="38100"/>
                    </a:cubicBezTo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34AD944-5AE8-44FF-957B-BF4C8B68076B}"/>
                </a:ext>
              </a:extLst>
            </p:cNvPr>
            <p:cNvGrpSpPr/>
            <p:nvPr/>
          </p:nvGrpSpPr>
          <p:grpSpPr>
            <a:xfrm>
              <a:off x="3911878" y="3179805"/>
              <a:ext cx="1252209" cy="964496"/>
              <a:chOff x="394606" y="2266540"/>
              <a:chExt cx="2049123" cy="1578308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160F4AC-DE4F-4F65-A59C-7B18229F1E3B}"/>
                  </a:ext>
                </a:extLst>
              </p:cNvPr>
              <p:cNvSpPr/>
              <p:nvPr/>
            </p:nvSpPr>
            <p:spPr>
              <a:xfrm rot="1800000">
                <a:off x="960000" y="2597170"/>
                <a:ext cx="915286" cy="915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alpha val="7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8566B6A-63FB-4B5C-841E-197A6D4F36B1}"/>
                  </a:ext>
                </a:extLst>
              </p:cNvPr>
              <p:cNvSpPr/>
              <p:nvPr/>
            </p:nvSpPr>
            <p:spPr>
              <a:xfrm rot="4500000">
                <a:off x="394606" y="2266540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3ECB11E-7C79-4636-804B-3276A0108367}"/>
                  </a:ext>
                </a:extLst>
              </p:cNvPr>
              <p:cNvGrpSpPr/>
              <p:nvPr/>
            </p:nvGrpSpPr>
            <p:grpSpPr>
              <a:xfrm rot="1800000">
                <a:off x="1123237" y="2601258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32" name="갈매기형 수장 223">
                  <a:extLst>
                    <a:ext uri="{FF2B5EF4-FFF2-40B4-BE49-F238E27FC236}">
                      <a16:creationId xmlns:a16="http://schemas.microsoft.com/office/drawing/2014/main" id="{72D639B8-6DD6-4151-8F84-372A9F2826EE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갈매기형 수장 224">
                  <a:extLst>
                    <a:ext uri="{FF2B5EF4-FFF2-40B4-BE49-F238E27FC236}">
                      <a16:creationId xmlns:a16="http://schemas.microsoft.com/office/drawing/2014/main" id="{3A01C5E3-349D-4569-9B51-5851FA23E7A2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갈매기형 수장 225">
                  <a:extLst>
                    <a:ext uri="{FF2B5EF4-FFF2-40B4-BE49-F238E27FC236}">
                      <a16:creationId xmlns:a16="http://schemas.microsoft.com/office/drawing/2014/main" id="{A363729E-2E20-4E9D-8B1F-DE1B6A0DF43B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갈매기형 수장 226">
                  <a:extLst>
                    <a:ext uri="{FF2B5EF4-FFF2-40B4-BE49-F238E27FC236}">
                      <a16:creationId xmlns:a16="http://schemas.microsoft.com/office/drawing/2014/main" id="{3A5D06A1-1C38-4160-A393-987C6F454A6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갈매기형 수장 227">
                  <a:extLst>
                    <a:ext uri="{FF2B5EF4-FFF2-40B4-BE49-F238E27FC236}">
                      <a16:creationId xmlns:a16="http://schemas.microsoft.com/office/drawing/2014/main" id="{1D2E69DC-4517-49D4-815A-9CFF1113217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갈매기형 수장 228">
                  <a:extLst>
                    <a:ext uri="{FF2B5EF4-FFF2-40B4-BE49-F238E27FC236}">
                      <a16:creationId xmlns:a16="http://schemas.microsoft.com/office/drawing/2014/main" id="{9FB04E22-6846-466D-B126-DC536F5AC50F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갈매기형 수장 229">
                  <a:extLst>
                    <a:ext uri="{FF2B5EF4-FFF2-40B4-BE49-F238E27FC236}">
                      <a16:creationId xmlns:a16="http://schemas.microsoft.com/office/drawing/2014/main" id="{3442325F-F550-43B0-ADEE-53640511E96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갈매기형 수장 230">
                  <a:extLst>
                    <a:ext uri="{FF2B5EF4-FFF2-40B4-BE49-F238E27FC236}">
                      <a16:creationId xmlns:a16="http://schemas.microsoft.com/office/drawing/2014/main" id="{C956E221-DE57-4507-985C-8F63903E5B79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76F0485-BD9A-4BE6-B80A-83E2733E95E9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41" name="갈매기형 수장 232">
                    <a:extLst>
                      <a:ext uri="{FF2B5EF4-FFF2-40B4-BE49-F238E27FC236}">
                        <a16:creationId xmlns:a16="http://schemas.microsoft.com/office/drawing/2014/main" id="{0D30538A-9FF9-43A5-90B7-013A592D37D4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갈매기형 수장 233">
                    <a:extLst>
                      <a:ext uri="{FF2B5EF4-FFF2-40B4-BE49-F238E27FC236}">
                        <a16:creationId xmlns:a16="http://schemas.microsoft.com/office/drawing/2014/main" id="{A4748911-B741-4660-9428-9AD6B4A8BF22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갈매기형 수장 234">
                    <a:extLst>
                      <a:ext uri="{FF2B5EF4-FFF2-40B4-BE49-F238E27FC236}">
                        <a16:creationId xmlns:a16="http://schemas.microsoft.com/office/drawing/2014/main" id="{716D0957-3778-4AEA-93C1-0FABF0A9A152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갈매기형 수장 235">
                    <a:extLst>
                      <a:ext uri="{FF2B5EF4-FFF2-40B4-BE49-F238E27FC236}">
                        <a16:creationId xmlns:a16="http://schemas.microsoft.com/office/drawing/2014/main" id="{7077396E-35AE-4DAC-9A63-711C5D379F1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갈매기형 수장 236">
                    <a:extLst>
                      <a:ext uri="{FF2B5EF4-FFF2-40B4-BE49-F238E27FC236}">
                        <a16:creationId xmlns:a16="http://schemas.microsoft.com/office/drawing/2014/main" id="{F719D782-1011-4373-A63F-7F9597FF9912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갈매기형 수장 237">
                    <a:extLst>
                      <a:ext uri="{FF2B5EF4-FFF2-40B4-BE49-F238E27FC236}">
                        <a16:creationId xmlns:a16="http://schemas.microsoft.com/office/drawing/2014/main" id="{EC3C7182-8A08-4DE4-AB27-58FF488171E2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갈매기형 수장 238">
                    <a:extLst>
                      <a:ext uri="{FF2B5EF4-FFF2-40B4-BE49-F238E27FC236}">
                        <a16:creationId xmlns:a16="http://schemas.microsoft.com/office/drawing/2014/main" id="{633BEC6B-7328-4A27-BCB7-06D4BDF97321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원호 113">
                <a:extLst>
                  <a:ext uri="{FF2B5EF4-FFF2-40B4-BE49-F238E27FC236}">
                    <a16:creationId xmlns:a16="http://schemas.microsoft.com/office/drawing/2014/main" id="{C84E809D-FE3D-4F9B-89D9-EA9D2BEDA26B}"/>
                  </a:ext>
                </a:extLst>
              </p:cNvPr>
              <p:cNvSpPr/>
              <p:nvPr/>
            </p:nvSpPr>
            <p:spPr>
              <a:xfrm rot="20700000" flipH="1">
                <a:off x="1508564" y="2909683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5B54160-2596-4075-9FBD-AA7B0D8BE46E}"/>
                  </a:ext>
                </a:extLst>
              </p:cNvPr>
              <p:cNvGrpSpPr/>
              <p:nvPr/>
            </p:nvGrpSpPr>
            <p:grpSpPr>
              <a:xfrm rot="1800000" flipH="1">
                <a:off x="1536993" y="2840139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16" name="갈매기형 수장 205">
                  <a:extLst>
                    <a:ext uri="{FF2B5EF4-FFF2-40B4-BE49-F238E27FC236}">
                      <a16:creationId xmlns:a16="http://schemas.microsoft.com/office/drawing/2014/main" id="{A8D4CEC1-07A7-4B9F-8BF2-6193773D60A1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갈매기형 수장 206">
                  <a:extLst>
                    <a:ext uri="{FF2B5EF4-FFF2-40B4-BE49-F238E27FC236}">
                      <a16:creationId xmlns:a16="http://schemas.microsoft.com/office/drawing/2014/main" id="{DAC03A3C-078F-49A3-AE86-9E24CD4BD9A5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갈매기형 수장 207">
                  <a:extLst>
                    <a:ext uri="{FF2B5EF4-FFF2-40B4-BE49-F238E27FC236}">
                      <a16:creationId xmlns:a16="http://schemas.microsoft.com/office/drawing/2014/main" id="{016F3AAF-BBDE-46BD-BC14-45868C312BE1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갈매기형 수장 208">
                  <a:extLst>
                    <a:ext uri="{FF2B5EF4-FFF2-40B4-BE49-F238E27FC236}">
                      <a16:creationId xmlns:a16="http://schemas.microsoft.com/office/drawing/2014/main" id="{B7F009CB-FFB6-4D6C-A626-A2F221D6BAE9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갈매기형 수장 209">
                  <a:extLst>
                    <a:ext uri="{FF2B5EF4-FFF2-40B4-BE49-F238E27FC236}">
                      <a16:creationId xmlns:a16="http://schemas.microsoft.com/office/drawing/2014/main" id="{758D39BA-40A6-43D3-A43D-2F33288AF960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갈매기형 수장 210">
                  <a:extLst>
                    <a:ext uri="{FF2B5EF4-FFF2-40B4-BE49-F238E27FC236}">
                      <a16:creationId xmlns:a16="http://schemas.microsoft.com/office/drawing/2014/main" id="{245F18C8-96A0-4888-BBE8-9DB9EB038566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갈매기형 수장 211">
                  <a:extLst>
                    <a:ext uri="{FF2B5EF4-FFF2-40B4-BE49-F238E27FC236}">
                      <a16:creationId xmlns:a16="http://schemas.microsoft.com/office/drawing/2014/main" id="{2CCCBE48-F479-4849-852C-D2942B72C073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갈매기형 수장 212">
                  <a:extLst>
                    <a:ext uri="{FF2B5EF4-FFF2-40B4-BE49-F238E27FC236}">
                      <a16:creationId xmlns:a16="http://schemas.microsoft.com/office/drawing/2014/main" id="{99195AC9-948F-404E-A5B0-C65130B7B04D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A344DF7B-5439-495B-8C01-B2A998BBBB1A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25" name="갈매기형 수장 214">
                    <a:extLst>
                      <a:ext uri="{FF2B5EF4-FFF2-40B4-BE49-F238E27FC236}">
                        <a16:creationId xmlns:a16="http://schemas.microsoft.com/office/drawing/2014/main" id="{29FA158D-C83A-4B02-B8B8-C5F853F34F01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갈매기형 수장 215">
                    <a:extLst>
                      <a:ext uri="{FF2B5EF4-FFF2-40B4-BE49-F238E27FC236}">
                        <a16:creationId xmlns:a16="http://schemas.microsoft.com/office/drawing/2014/main" id="{D60DB4AE-F2B2-4693-B290-2832FD593AF1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갈매기형 수장 216">
                    <a:extLst>
                      <a:ext uri="{FF2B5EF4-FFF2-40B4-BE49-F238E27FC236}">
                        <a16:creationId xmlns:a16="http://schemas.microsoft.com/office/drawing/2014/main" id="{B89F4689-48C7-43C5-B34A-96501CAB2D9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갈매기형 수장 217">
                    <a:extLst>
                      <a:ext uri="{FF2B5EF4-FFF2-40B4-BE49-F238E27FC236}">
                        <a16:creationId xmlns:a16="http://schemas.microsoft.com/office/drawing/2014/main" id="{2E049CEA-DD83-47A6-BB48-B21F903061F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갈매기형 수장 218">
                    <a:extLst>
                      <a:ext uri="{FF2B5EF4-FFF2-40B4-BE49-F238E27FC236}">
                        <a16:creationId xmlns:a16="http://schemas.microsoft.com/office/drawing/2014/main" id="{A97AF3A3-F4E1-48B0-9059-4AC057C5EB7E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갈매기형 수장 219">
                    <a:extLst>
                      <a:ext uri="{FF2B5EF4-FFF2-40B4-BE49-F238E27FC236}">
                        <a16:creationId xmlns:a16="http://schemas.microsoft.com/office/drawing/2014/main" id="{F807374D-A909-4558-A0F6-ABE87DA54DEF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갈매기형 수장 220">
                    <a:extLst>
                      <a:ext uri="{FF2B5EF4-FFF2-40B4-BE49-F238E27FC236}">
                        <a16:creationId xmlns:a16="http://schemas.microsoft.com/office/drawing/2014/main" id="{267DC367-76AA-48A6-A916-015FA88F60B5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79D0B8-94D1-4EC1-90B2-F84BC3805A9A}"/>
              </a:ext>
            </a:extLst>
          </p:cNvPr>
          <p:cNvGrpSpPr/>
          <p:nvPr/>
        </p:nvGrpSpPr>
        <p:grpSpPr>
          <a:xfrm>
            <a:off x="6530182" y="3121159"/>
            <a:ext cx="1042982" cy="1848777"/>
            <a:chOff x="5959493" y="3175595"/>
            <a:chExt cx="1343486" cy="2381446"/>
          </a:xfrm>
          <a:solidFill>
            <a:schemeClr val="bg1"/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FE8CAF1-CE78-4486-B20A-A29CF6014EA4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  <a:grpFill/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0B66E44-D521-44EB-91E3-3BFE5FD6EFBD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  <a:grpFill/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349AD72-F5E5-4858-8B56-A010D9BADBBB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9302C32-8D79-4511-999A-B73D59AB829C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0546842-6717-4345-8B5C-6A776023C7B9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5FD63D9-E21A-4BFF-89E8-4CDAFA98F1B8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BF00F4B-6541-4271-A076-1DAD2F701BD6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D3F63E-3483-455C-ABE1-AB5D2237C015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  <a:grpFill/>
            </p:grpSpPr>
            <p:sp>
              <p:nvSpPr>
                <p:cNvPr id="95" name="타원 38">
                  <a:extLst>
                    <a:ext uri="{FF2B5EF4-FFF2-40B4-BE49-F238E27FC236}">
                      <a16:creationId xmlns:a16="http://schemas.microsoft.com/office/drawing/2014/main" id="{08470B16-B481-4B42-B305-104CD053D5C1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41AD51D0-C4CF-420B-A4D3-323F6A2CC0F4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  <a:grpFill/>
              </p:grpSpPr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06A44EF0-DF74-4796-B0AC-FAF72AFD4F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D0A3ECC9-C250-4F42-B787-9B7ECDF08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00" name="타원 21">
                    <a:extLst>
                      <a:ext uri="{FF2B5EF4-FFF2-40B4-BE49-F238E27FC236}">
                        <a16:creationId xmlns:a16="http://schemas.microsoft.com/office/drawing/2014/main" id="{2E562790-D9CD-42CA-A620-9370C8A0E8CF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384A18CA-6D23-45BC-8D86-EEFA517862B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86205515-D05D-4269-B2AA-D66AD8EEB1D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7" name="타원 38">
                  <a:extLst>
                    <a:ext uri="{FF2B5EF4-FFF2-40B4-BE49-F238E27FC236}">
                      <a16:creationId xmlns:a16="http://schemas.microsoft.com/office/drawing/2014/main" id="{F4981ECE-C858-456E-9E77-A6D977BBD35C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92" name="이등변 삼각형 13">
              <a:extLst>
                <a:ext uri="{FF2B5EF4-FFF2-40B4-BE49-F238E27FC236}">
                  <a16:creationId xmlns:a16="http://schemas.microsoft.com/office/drawing/2014/main" id="{5AC09724-3EFC-4D57-90C6-0B2BAF82A3D9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grp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F37C6-4849-46A7-B633-2DE6183916E0}"/>
              </a:ext>
            </a:extLst>
          </p:cNvPr>
          <p:cNvGrpSpPr/>
          <p:nvPr/>
        </p:nvGrpSpPr>
        <p:grpSpPr>
          <a:xfrm>
            <a:off x="1725674" y="4482489"/>
            <a:ext cx="1024558" cy="497642"/>
            <a:chOff x="1480008" y="2721056"/>
            <a:chExt cx="1319753" cy="64102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AB0E783-CD70-4255-87FB-8AC00DD15796}"/>
                </a:ext>
              </a:extLst>
            </p:cNvPr>
            <p:cNvSpPr/>
            <p:nvPr/>
          </p:nvSpPr>
          <p:spPr>
            <a:xfrm>
              <a:off x="1480008" y="2721056"/>
              <a:ext cx="1319753" cy="2922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BDEB6E0-02D0-4196-B707-D119A9E4237C}"/>
                </a:ext>
              </a:extLst>
            </p:cNvPr>
            <p:cNvSpPr/>
            <p:nvPr/>
          </p:nvSpPr>
          <p:spPr>
            <a:xfrm>
              <a:off x="1593130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B6EE2F0-00BA-47C9-9AAF-FBA6664BBCAF}"/>
                </a:ext>
              </a:extLst>
            </p:cNvPr>
            <p:cNvSpPr/>
            <p:nvPr/>
          </p:nvSpPr>
          <p:spPr>
            <a:xfrm>
              <a:off x="2337847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3388168-23B4-45BE-AAB3-65EDCB1D7E5B}"/>
                </a:ext>
              </a:extLst>
            </p:cNvPr>
            <p:cNvSpPr/>
            <p:nvPr/>
          </p:nvSpPr>
          <p:spPr>
            <a:xfrm rot="10800000" flipV="1">
              <a:off x="1687398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FCDE937-1721-432B-8CD3-982F22312E44}"/>
                </a:ext>
              </a:extLst>
            </p:cNvPr>
            <p:cNvSpPr/>
            <p:nvPr/>
          </p:nvSpPr>
          <p:spPr>
            <a:xfrm rot="10800000" flipV="1">
              <a:off x="2432115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E6D4C-2270-4A70-A357-CFC470D34B04}"/>
              </a:ext>
            </a:extLst>
          </p:cNvPr>
          <p:cNvGrpSpPr/>
          <p:nvPr/>
        </p:nvGrpSpPr>
        <p:grpSpPr>
          <a:xfrm>
            <a:off x="1707248" y="3131355"/>
            <a:ext cx="955163" cy="1366478"/>
            <a:chOff x="1690213" y="2334078"/>
            <a:chExt cx="1230364" cy="176018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07C4C4-4149-4D6F-BB53-BE76EE917800}"/>
                </a:ext>
              </a:extLst>
            </p:cNvPr>
            <p:cNvGrpSpPr/>
            <p:nvPr/>
          </p:nvGrpSpPr>
          <p:grpSpPr>
            <a:xfrm>
              <a:off x="1690213" y="2334078"/>
              <a:ext cx="1230364" cy="1760188"/>
              <a:chOff x="5719295" y="1566581"/>
              <a:chExt cx="974540" cy="139420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12EE922-2040-4B33-B522-2FE5E98D8161}"/>
                  </a:ext>
                </a:extLst>
              </p:cNvPr>
              <p:cNvSpPr/>
              <p:nvPr/>
            </p:nvSpPr>
            <p:spPr>
              <a:xfrm rot="16200000">
                <a:off x="6274859" y="2475623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E703352-FBAC-4622-B42A-1CE66C9B81AE}"/>
                  </a:ext>
                </a:extLst>
              </p:cNvPr>
              <p:cNvSpPr/>
              <p:nvPr/>
            </p:nvSpPr>
            <p:spPr>
              <a:xfrm rot="16200000">
                <a:off x="6274859" y="2535806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타원 21">
                <a:extLst>
                  <a:ext uri="{FF2B5EF4-FFF2-40B4-BE49-F238E27FC236}">
                    <a16:creationId xmlns:a16="http://schemas.microsoft.com/office/drawing/2014/main" id="{C23092C3-D7A3-46DA-A31A-AB6C34C0B398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405236A-C4F6-4D75-A838-51301DD9E96C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5E01CE8-107E-4669-9523-51BB0ACDA981}"/>
                  </a:ext>
                </a:extLst>
              </p:cNvPr>
              <p:cNvSpPr/>
              <p:nvPr/>
            </p:nvSpPr>
            <p:spPr>
              <a:xfrm flipH="1">
                <a:off x="6310654" y="1744907"/>
                <a:ext cx="92608" cy="1649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EA3F12-4959-4E0B-B6F3-5B54AC78DAA4}"/>
                </a:ext>
              </a:extLst>
            </p:cNvPr>
            <p:cNvSpPr/>
            <p:nvPr/>
          </p:nvSpPr>
          <p:spPr>
            <a:xfrm rot="1800000" flipH="1">
              <a:off x="2458498" y="2961266"/>
              <a:ext cx="159184" cy="54531"/>
            </a:xfrm>
            <a:custGeom>
              <a:avLst/>
              <a:gdLst>
                <a:gd name="connsiteX0" fmla="*/ 0 w 121920"/>
                <a:gd name="connsiteY0" fmla="*/ 0 h 41766"/>
                <a:gd name="connsiteX1" fmla="*/ 76200 w 121920"/>
                <a:gd name="connsiteY1" fmla="*/ 38100 h 41766"/>
                <a:gd name="connsiteX2" fmla="*/ 121920 w 121920"/>
                <a:gd name="connsiteY2" fmla="*/ 38100 h 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41766">
                  <a:moveTo>
                    <a:pt x="0" y="0"/>
                  </a:moveTo>
                  <a:cubicBezTo>
                    <a:pt x="27940" y="15875"/>
                    <a:pt x="55880" y="31750"/>
                    <a:pt x="76200" y="38100"/>
                  </a:cubicBezTo>
                  <a:cubicBezTo>
                    <a:pt x="96520" y="44450"/>
                    <a:pt x="109220" y="41275"/>
                    <a:pt x="121920" y="381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EEAB0-D759-4C1B-B3CA-E1AC46F2DC04}"/>
              </a:ext>
            </a:extLst>
          </p:cNvPr>
          <p:cNvGrpSpPr/>
          <p:nvPr/>
        </p:nvGrpSpPr>
        <p:grpSpPr>
          <a:xfrm>
            <a:off x="9286482" y="3131356"/>
            <a:ext cx="1042982" cy="1848777"/>
            <a:chOff x="5959493" y="3175595"/>
            <a:chExt cx="1343486" cy="23814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A9217E-88FF-40C7-BF98-C22A0A3EEA2E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D030EBF-68B4-4C8B-BE9C-DEF345B9C675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D9FF84E1-AAD8-44C5-80ED-EB5E5457AFBF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286D6DB-0737-4AE4-8C07-D375DD13755F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BCD0C816-40FC-4225-972E-ADBFA53BD1B4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E7EAFAC-A2A1-4E6B-AD69-6DB0BB394C2E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846E43A-4A5C-416C-80F9-AF220D15F722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128AD37-54BD-4464-B6A8-76C95790AE16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</p:grpSpPr>
            <p:sp>
              <p:nvSpPr>
                <p:cNvPr id="66" name="타원 38">
                  <a:extLst>
                    <a:ext uri="{FF2B5EF4-FFF2-40B4-BE49-F238E27FC236}">
                      <a16:creationId xmlns:a16="http://schemas.microsoft.com/office/drawing/2014/main" id="{B01E93BF-9E08-43B4-A895-D9E3D7E2166D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161BFBF-DCCC-4DEE-B59D-BDD10A9F7336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C91F4683-F4DE-4234-B0A7-3B70A0899F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6B57014-871D-4C80-A796-A357472296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1" name="타원 21">
                    <a:extLst>
                      <a:ext uri="{FF2B5EF4-FFF2-40B4-BE49-F238E27FC236}">
                        <a16:creationId xmlns:a16="http://schemas.microsoft.com/office/drawing/2014/main" id="{11A19244-0E42-4343-A79D-FDB27C9784A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0B962E4-2000-404D-AC72-1907BDC7CBAE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EB1F5D55-125F-457F-9A4C-D7255A0E4404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D4416E3-0954-47C8-BE62-493317B49A01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63" name="이등변 삼각형 13">
              <a:extLst>
                <a:ext uri="{FF2B5EF4-FFF2-40B4-BE49-F238E27FC236}">
                  <a16:creationId xmlns:a16="http://schemas.microsoft.com/office/drawing/2014/main" id="{81DE23C1-7F32-4F61-9075-CCA1BF4F64F8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0D620E-5CF1-4FA5-9C55-5BE31F24D5E9}"/>
              </a:ext>
            </a:extLst>
          </p:cNvPr>
          <p:cNvGrpSpPr/>
          <p:nvPr/>
        </p:nvGrpSpPr>
        <p:grpSpPr>
          <a:xfrm rot="1800000">
            <a:off x="2577876" y="3296225"/>
            <a:ext cx="1050542" cy="442246"/>
            <a:chOff x="-781192" y="2519117"/>
            <a:chExt cx="6192991" cy="260706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06E7A7-4533-418F-A3FF-0F4A2B3FD785}"/>
                </a:ext>
              </a:extLst>
            </p:cNvPr>
            <p:cNvSpPr/>
            <p:nvPr/>
          </p:nvSpPr>
          <p:spPr>
            <a:xfrm>
              <a:off x="1034572" y="2546827"/>
              <a:ext cx="2551646" cy="25516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EE990-D122-4F4D-93BE-90D5CDD49942}"/>
                </a:ext>
              </a:extLst>
            </p:cNvPr>
            <p:cNvGrpSpPr/>
            <p:nvPr/>
          </p:nvGrpSpPr>
          <p:grpSpPr>
            <a:xfrm>
              <a:off x="-781192" y="2519118"/>
              <a:ext cx="2681282" cy="2607064"/>
              <a:chOff x="-781192" y="2519118"/>
              <a:chExt cx="2681282" cy="2607064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BB9D0B7-1820-4BA9-A919-E07A4A123BA2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6183D7D-2D93-456C-B28A-0CDE754E77F8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46" name="갈매기형 수장 6">
                  <a:extLst>
                    <a:ext uri="{FF2B5EF4-FFF2-40B4-BE49-F238E27FC236}">
                      <a16:creationId xmlns:a16="http://schemas.microsoft.com/office/drawing/2014/main" id="{3CF929AE-51C7-40A6-B701-DA321D18303D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갈매기형 수장 7">
                  <a:extLst>
                    <a:ext uri="{FF2B5EF4-FFF2-40B4-BE49-F238E27FC236}">
                      <a16:creationId xmlns:a16="http://schemas.microsoft.com/office/drawing/2014/main" id="{FE746870-71DC-485A-B176-0B131915EA33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갈매기형 수장 9">
                  <a:extLst>
                    <a:ext uri="{FF2B5EF4-FFF2-40B4-BE49-F238E27FC236}">
                      <a16:creationId xmlns:a16="http://schemas.microsoft.com/office/drawing/2014/main" id="{482B47BA-BC93-4157-ADB0-6EA4676A2F85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갈매기형 수장 10">
                  <a:extLst>
                    <a:ext uri="{FF2B5EF4-FFF2-40B4-BE49-F238E27FC236}">
                      <a16:creationId xmlns:a16="http://schemas.microsoft.com/office/drawing/2014/main" id="{8B8CCD3D-0C7B-41FE-BCFE-7FEFB7B6098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갈매기형 수장 11">
                  <a:extLst>
                    <a:ext uri="{FF2B5EF4-FFF2-40B4-BE49-F238E27FC236}">
                      <a16:creationId xmlns:a16="http://schemas.microsoft.com/office/drawing/2014/main" id="{A62C5187-89FD-4D32-AAC3-83B7F5DBD0D1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갈매기형 수장 12">
                  <a:extLst>
                    <a:ext uri="{FF2B5EF4-FFF2-40B4-BE49-F238E27FC236}">
                      <a16:creationId xmlns:a16="http://schemas.microsoft.com/office/drawing/2014/main" id="{B3487FC2-73B3-45B5-8EAB-23B402E9F52A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갈매기형 수장 15">
                  <a:extLst>
                    <a:ext uri="{FF2B5EF4-FFF2-40B4-BE49-F238E27FC236}">
                      <a16:creationId xmlns:a16="http://schemas.microsoft.com/office/drawing/2014/main" id="{CD92FEE8-3B1B-45EA-BC5D-1C6ECE650F9B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갈매기형 수장 16">
                  <a:extLst>
                    <a:ext uri="{FF2B5EF4-FFF2-40B4-BE49-F238E27FC236}">
                      <a16:creationId xmlns:a16="http://schemas.microsoft.com/office/drawing/2014/main" id="{F3C645E9-CD7F-4F8D-ADAC-59914E74C3B0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BFC1FCF-75A2-4EB2-8D29-78C6D2FB6A73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55" name="갈매기형 수장 18">
                    <a:extLst>
                      <a:ext uri="{FF2B5EF4-FFF2-40B4-BE49-F238E27FC236}">
                        <a16:creationId xmlns:a16="http://schemas.microsoft.com/office/drawing/2014/main" id="{590A02D2-B795-4F50-8FF4-F3962ACAD940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갈매기형 수장 19">
                    <a:extLst>
                      <a:ext uri="{FF2B5EF4-FFF2-40B4-BE49-F238E27FC236}">
                        <a16:creationId xmlns:a16="http://schemas.microsoft.com/office/drawing/2014/main" id="{E87EDD79-FD09-442F-AB97-4A90A96A736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갈매기형 수장 20">
                    <a:extLst>
                      <a:ext uri="{FF2B5EF4-FFF2-40B4-BE49-F238E27FC236}">
                        <a16:creationId xmlns:a16="http://schemas.microsoft.com/office/drawing/2014/main" id="{CEF941E4-3638-46E1-B8D3-CB01AA50C4D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갈매기형 수장 21">
                    <a:extLst>
                      <a:ext uri="{FF2B5EF4-FFF2-40B4-BE49-F238E27FC236}">
                        <a16:creationId xmlns:a16="http://schemas.microsoft.com/office/drawing/2014/main" id="{8FF6882E-741B-4FB1-9B5B-1691FB9D1B79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갈매기형 수장 22">
                    <a:extLst>
                      <a:ext uri="{FF2B5EF4-FFF2-40B4-BE49-F238E27FC236}">
                        <a16:creationId xmlns:a16="http://schemas.microsoft.com/office/drawing/2014/main" id="{CBB5A51C-A9BB-4048-94AB-AF44E326820D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갈매기형 수장 23">
                    <a:extLst>
                      <a:ext uri="{FF2B5EF4-FFF2-40B4-BE49-F238E27FC236}">
                        <a16:creationId xmlns:a16="http://schemas.microsoft.com/office/drawing/2014/main" id="{F49F8CAA-6DE6-4D29-AFD9-11D916BF8B03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갈매기형 수장 24">
                    <a:extLst>
                      <a:ext uri="{FF2B5EF4-FFF2-40B4-BE49-F238E27FC236}">
                        <a16:creationId xmlns:a16="http://schemas.microsoft.com/office/drawing/2014/main" id="{D5A6B7E4-E7A2-4417-8D5C-3B1FE54E7280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233892-AEB3-43DC-A30D-27D833D7004A}"/>
                </a:ext>
              </a:extLst>
            </p:cNvPr>
            <p:cNvGrpSpPr/>
            <p:nvPr/>
          </p:nvGrpSpPr>
          <p:grpSpPr>
            <a:xfrm flipH="1">
              <a:off x="2730517" y="2519117"/>
              <a:ext cx="2681282" cy="2607064"/>
              <a:chOff x="-781192" y="2519118"/>
              <a:chExt cx="2681282" cy="2607064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B731527-8E8C-4E6A-8CD4-E1A1B01DBFA7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A4E52A-23B2-404B-BA1A-EE4068B3DC77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28" name="갈매기형 수장 32">
                  <a:extLst>
                    <a:ext uri="{FF2B5EF4-FFF2-40B4-BE49-F238E27FC236}">
                      <a16:creationId xmlns:a16="http://schemas.microsoft.com/office/drawing/2014/main" id="{83331A8B-EAD4-458C-9661-6F000F9E9D0C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갈매기형 수장 33">
                  <a:extLst>
                    <a:ext uri="{FF2B5EF4-FFF2-40B4-BE49-F238E27FC236}">
                      <a16:creationId xmlns:a16="http://schemas.microsoft.com/office/drawing/2014/main" id="{C12AED9B-1FF8-4316-843C-CE9CD809F0E9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갈매기형 수장 34">
                  <a:extLst>
                    <a:ext uri="{FF2B5EF4-FFF2-40B4-BE49-F238E27FC236}">
                      <a16:creationId xmlns:a16="http://schemas.microsoft.com/office/drawing/2014/main" id="{7119192D-F0FA-4131-B0FF-766A55F70AC0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갈매기형 수장 35">
                  <a:extLst>
                    <a:ext uri="{FF2B5EF4-FFF2-40B4-BE49-F238E27FC236}">
                      <a16:creationId xmlns:a16="http://schemas.microsoft.com/office/drawing/2014/main" id="{B1042E12-58C8-4857-ACDE-5DFE7CE816DE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갈매기형 수장 36">
                  <a:extLst>
                    <a:ext uri="{FF2B5EF4-FFF2-40B4-BE49-F238E27FC236}">
                      <a16:creationId xmlns:a16="http://schemas.microsoft.com/office/drawing/2014/main" id="{53AE17F5-358F-4A61-AD70-14F5063215B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갈매기형 수장 37">
                  <a:extLst>
                    <a:ext uri="{FF2B5EF4-FFF2-40B4-BE49-F238E27FC236}">
                      <a16:creationId xmlns:a16="http://schemas.microsoft.com/office/drawing/2014/main" id="{E1B584AF-8F26-4682-9008-779F6BD4D9C7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갈매기형 수장 38">
                  <a:extLst>
                    <a:ext uri="{FF2B5EF4-FFF2-40B4-BE49-F238E27FC236}">
                      <a16:creationId xmlns:a16="http://schemas.microsoft.com/office/drawing/2014/main" id="{AE0B148D-AF24-4F12-B9A8-92ACB6D3B6B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갈매기형 수장 39">
                  <a:extLst>
                    <a:ext uri="{FF2B5EF4-FFF2-40B4-BE49-F238E27FC236}">
                      <a16:creationId xmlns:a16="http://schemas.microsoft.com/office/drawing/2014/main" id="{841C1AA6-2374-4C90-8598-F3A317E5BDEC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916D2C8-7AD1-4BDD-8DB5-9D8BE1840995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37" name="갈매기형 수장 41">
                    <a:extLst>
                      <a:ext uri="{FF2B5EF4-FFF2-40B4-BE49-F238E27FC236}">
                        <a16:creationId xmlns:a16="http://schemas.microsoft.com/office/drawing/2014/main" id="{1D967B29-412C-41F3-8C0C-F807B25303FB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갈매기형 수장 42">
                    <a:extLst>
                      <a:ext uri="{FF2B5EF4-FFF2-40B4-BE49-F238E27FC236}">
                        <a16:creationId xmlns:a16="http://schemas.microsoft.com/office/drawing/2014/main" id="{CC996581-A907-4471-ABB6-ED9CCF1CD95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갈매기형 수장 43">
                    <a:extLst>
                      <a:ext uri="{FF2B5EF4-FFF2-40B4-BE49-F238E27FC236}">
                        <a16:creationId xmlns:a16="http://schemas.microsoft.com/office/drawing/2014/main" id="{380F066A-683E-4C75-B4E4-784320A3E9F4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갈매기형 수장 44">
                    <a:extLst>
                      <a:ext uri="{FF2B5EF4-FFF2-40B4-BE49-F238E27FC236}">
                        <a16:creationId xmlns:a16="http://schemas.microsoft.com/office/drawing/2014/main" id="{06DEC40C-5A47-4533-9DCC-41316544E49D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갈매기형 수장 45">
                    <a:extLst>
                      <a:ext uri="{FF2B5EF4-FFF2-40B4-BE49-F238E27FC236}">
                        <a16:creationId xmlns:a16="http://schemas.microsoft.com/office/drawing/2014/main" id="{370871BF-8D30-41C5-AB45-A487D2F641FF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갈매기형 수장 46">
                    <a:extLst>
                      <a:ext uri="{FF2B5EF4-FFF2-40B4-BE49-F238E27FC236}">
                        <a16:creationId xmlns:a16="http://schemas.microsoft.com/office/drawing/2014/main" id="{0E3AE61A-89CD-4D42-817B-C39303596E19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갈매기형 수장 47">
                    <a:extLst>
                      <a:ext uri="{FF2B5EF4-FFF2-40B4-BE49-F238E27FC236}">
                        <a16:creationId xmlns:a16="http://schemas.microsoft.com/office/drawing/2014/main" id="{77AD1447-099D-46DD-B7A8-B902252AFE72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타원 38">
            <a:extLst>
              <a:ext uri="{FF2B5EF4-FFF2-40B4-BE49-F238E27FC236}">
                <a16:creationId xmlns:a16="http://schemas.microsoft.com/office/drawing/2014/main" id="{E7B1E3BB-0E76-411F-AE3B-9DD83CC57FE9}"/>
              </a:ext>
            </a:extLst>
          </p:cNvPr>
          <p:cNvSpPr/>
          <p:nvPr/>
        </p:nvSpPr>
        <p:spPr>
          <a:xfrm rot="2700000" flipV="1">
            <a:off x="2166818" y="3567796"/>
            <a:ext cx="188284" cy="610488"/>
          </a:xfrm>
          <a:custGeom>
            <a:avLst/>
            <a:gdLst>
              <a:gd name="connsiteX0" fmla="*/ 0 w 187900"/>
              <a:gd name="connsiteY0" fmla="*/ 334999 h 669997"/>
              <a:gd name="connsiteX1" fmla="*/ 93950 w 187900"/>
              <a:gd name="connsiteY1" fmla="*/ 0 h 669997"/>
              <a:gd name="connsiteX2" fmla="*/ 187900 w 187900"/>
              <a:gd name="connsiteY2" fmla="*/ 334999 h 669997"/>
              <a:gd name="connsiteX3" fmla="*/ 93950 w 187900"/>
              <a:gd name="connsiteY3" fmla="*/ 669998 h 669997"/>
              <a:gd name="connsiteX4" fmla="*/ 0 w 187900"/>
              <a:gd name="connsiteY4" fmla="*/ 334999 h 669997"/>
              <a:gd name="connsiteX0" fmla="*/ 61 w 187961"/>
              <a:gd name="connsiteY0" fmla="*/ 258796 h 593795"/>
              <a:gd name="connsiteX1" fmla="*/ 83851 w 187961"/>
              <a:gd name="connsiteY1" fmla="*/ 0 h 593795"/>
              <a:gd name="connsiteX2" fmla="*/ 187961 w 187961"/>
              <a:gd name="connsiteY2" fmla="*/ 258796 h 593795"/>
              <a:gd name="connsiteX3" fmla="*/ 94011 w 187961"/>
              <a:gd name="connsiteY3" fmla="*/ 593795 h 593795"/>
              <a:gd name="connsiteX4" fmla="*/ 61 w 187961"/>
              <a:gd name="connsiteY4" fmla="*/ 258796 h 59379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20 w 245024"/>
              <a:gd name="connsiteY0" fmla="*/ 196022 h 527776"/>
              <a:gd name="connsiteX1" fmla="*/ 140914 w 245024"/>
              <a:gd name="connsiteY1" fmla="*/ 21 h 527776"/>
              <a:gd name="connsiteX2" fmla="*/ 245024 w 245024"/>
              <a:gd name="connsiteY2" fmla="*/ 192777 h 527776"/>
              <a:gd name="connsiteX3" fmla="*/ 151074 w 245024"/>
              <a:gd name="connsiteY3" fmla="*/ 527776 h 527776"/>
              <a:gd name="connsiteX4" fmla="*/ 20 w 245024"/>
              <a:gd name="connsiteY4" fmla="*/ 196022 h 527776"/>
              <a:gd name="connsiteX0" fmla="*/ 20 w 245565"/>
              <a:gd name="connsiteY0" fmla="*/ 196008 h 527762"/>
              <a:gd name="connsiteX1" fmla="*/ 140914 w 245565"/>
              <a:gd name="connsiteY1" fmla="*/ 7 h 527762"/>
              <a:gd name="connsiteX2" fmla="*/ 245565 w 245565"/>
              <a:gd name="connsiteY2" fmla="*/ 194215 h 527762"/>
              <a:gd name="connsiteX3" fmla="*/ 151074 w 245565"/>
              <a:gd name="connsiteY3" fmla="*/ 527762 h 527762"/>
              <a:gd name="connsiteX4" fmla="*/ 20 w 245565"/>
              <a:gd name="connsiteY4" fmla="*/ 196008 h 527762"/>
              <a:gd name="connsiteX0" fmla="*/ 20 w 246094"/>
              <a:gd name="connsiteY0" fmla="*/ 196002 h 527756"/>
              <a:gd name="connsiteX1" fmla="*/ 140914 w 246094"/>
              <a:gd name="connsiteY1" fmla="*/ 1 h 527756"/>
              <a:gd name="connsiteX2" fmla="*/ 245565 w 246094"/>
              <a:gd name="connsiteY2" fmla="*/ 194209 h 527756"/>
              <a:gd name="connsiteX3" fmla="*/ 151074 w 246094"/>
              <a:gd name="connsiteY3" fmla="*/ 527756 h 527756"/>
              <a:gd name="connsiteX4" fmla="*/ 20 w 246094"/>
              <a:gd name="connsiteY4" fmla="*/ 196002 h 527756"/>
              <a:gd name="connsiteX0" fmla="*/ 48 w 246122"/>
              <a:gd name="connsiteY0" fmla="*/ 196035 h 527789"/>
              <a:gd name="connsiteX1" fmla="*/ 140942 w 246122"/>
              <a:gd name="connsiteY1" fmla="*/ 34 h 527789"/>
              <a:gd name="connsiteX2" fmla="*/ 245593 w 246122"/>
              <a:gd name="connsiteY2" fmla="*/ 194242 h 527789"/>
              <a:gd name="connsiteX3" fmla="*/ 151102 w 246122"/>
              <a:gd name="connsiteY3" fmla="*/ 527789 h 527789"/>
              <a:gd name="connsiteX4" fmla="*/ 48 w 246122"/>
              <a:gd name="connsiteY4" fmla="*/ 196035 h 527789"/>
              <a:gd name="connsiteX0" fmla="*/ 19 w 190356"/>
              <a:gd name="connsiteY0" fmla="*/ 196030 h 527784"/>
              <a:gd name="connsiteX1" fmla="*/ 140913 w 190356"/>
              <a:gd name="connsiteY1" fmla="*/ 29 h 527784"/>
              <a:gd name="connsiteX2" fmla="*/ 152690 w 190356"/>
              <a:gd name="connsiteY2" fmla="*/ 182599 h 527784"/>
              <a:gd name="connsiteX3" fmla="*/ 151073 w 190356"/>
              <a:gd name="connsiteY3" fmla="*/ 527784 h 527784"/>
              <a:gd name="connsiteX4" fmla="*/ 19 w 190356"/>
              <a:gd name="connsiteY4" fmla="*/ 196030 h 52778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19 w 191216"/>
              <a:gd name="connsiteY0" fmla="*/ 196472 h 528226"/>
              <a:gd name="connsiteX1" fmla="*/ 140913 w 191216"/>
              <a:gd name="connsiteY1" fmla="*/ 471 h 528226"/>
              <a:gd name="connsiteX2" fmla="*/ 155757 w 191216"/>
              <a:gd name="connsiteY2" fmla="*/ 249374 h 528226"/>
              <a:gd name="connsiteX3" fmla="*/ 151073 w 191216"/>
              <a:gd name="connsiteY3" fmla="*/ 528226 h 528226"/>
              <a:gd name="connsiteX4" fmla="*/ 19 w 191216"/>
              <a:gd name="connsiteY4" fmla="*/ 196472 h 528226"/>
              <a:gd name="connsiteX0" fmla="*/ 43 w 191240"/>
              <a:gd name="connsiteY0" fmla="*/ 196392 h 528146"/>
              <a:gd name="connsiteX1" fmla="*/ 140937 w 191240"/>
              <a:gd name="connsiteY1" fmla="*/ 391 h 528146"/>
              <a:gd name="connsiteX2" fmla="*/ 155781 w 191240"/>
              <a:gd name="connsiteY2" fmla="*/ 249294 h 528146"/>
              <a:gd name="connsiteX3" fmla="*/ 151097 w 191240"/>
              <a:gd name="connsiteY3" fmla="*/ 528146 h 528146"/>
              <a:gd name="connsiteX4" fmla="*/ 43 w 191240"/>
              <a:gd name="connsiteY4" fmla="*/ 196392 h 528146"/>
              <a:gd name="connsiteX0" fmla="*/ 18 w 182293"/>
              <a:gd name="connsiteY0" fmla="*/ 196264 h 528018"/>
              <a:gd name="connsiteX1" fmla="*/ 140912 w 182293"/>
              <a:gd name="connsiteY1" fmla="*/ 263 h 528018"/>
              <a:gd name="connsiteX2" fmla="*/ 115957 w 182293"/>
              <a:gd name="connsiteY2" fmla="*/ 235061 h 528018"/>
              <a:gd name="connsiteX3" fmla="*/ 151072 w 182293"/>
              <a:gd name="connsiteY3" fmla="*/ 528018 h 528018"/>
              <a:gd name="connsiteX4" fmla="*/ 18 w 182293"/>
              <a:gd name="connsiteY4" fmla="*/ 196264 h 528018"/>
              <a:gd name="connsiteX0" fmla="*/ 37 w 182312"/>
              <a:gd name="connsiteY0" fmla="*/ 196230 h 527984"/>
              <a:gd name="connsiteX1" fmla="*/ 140931 w 182312"/>
              <a:gd name="connsiteY1" fmla="*/ 229 h 527984"/>
              <a:gd name="connsiteX2" fmla="*/ 115976 w 182312"/>
              <a:gd name="connsiteY2" fmla="*/ 235027 h 527984"/>
              <a:gd name="connsiteX3" fmla="*/ 151091 w 182312"/>
              <a:gd name="connsiteY3" fmla="*/ 527984 h 527984"/>
              <a:gd name="connsiteX4" fmla="*/ 37 w 182312"/>
              <a:gd name="connsiteY4" fmla="*/ 196230 h 527984"/>
              <a:gd name="connsiteX0" fmla="*/ 34 w 182309"/>
              <a:gd name="connsiteY0" fmla="*/ 199645 h 531399"/>
              <a:gd name="connsiteX1" fmla="*/ 140928 w 182309"/>
              <a:gd name="connsiteY1" fmla="*/ 3644 h 531399"/>
              <a:gd name="connsiteX2" fmla="*/ 115973 w 182309"/>
              <a:gd name="connsiteY2" fmla="*/ 238442 h 531399"/>
              <a:gd name="connsiteX3" fmla="*/ 151088 w 182309"/>
              <a:gd name="connsiteY3" fmla="*/ 531399 h 531399"/>
              <a:gd name="connsiteX4" fmla="*/ 34 w 182309"/>
              <a:gd name="connsiteY4" fmla="*/ 199645 h 531399"/>
              <a:gd name="connsiteX0" fmla="*/ 335 w 203165"/>
              <a:gd name="connsiteY0" fmla="*/ 199524 h 497072"/>
              <a:gd name="connsiteX1" fmla="*/ 141229 w 203165"/>
              <a:gd name="connsiteY1" fmla="*/ 3523 h 497072"/>
              <a:gd name="connsiteX2" fmla="*/ 116274 w 203165"/>
              <a:gd name="connsiteY2" fmla="*/ 238321 h 497072"/>
              <a:gd name="connsiteX3" fmla="*/ 175387 w 203165"/>
              <a:gd name="connsiteY3" fmla="*/ 497072 h 497072"/>
              <a:gd name="connsiteX4" fmla="*/ 335 w 203165"/>
              <a:gd name="connsiteY4" fmla="*/ 199524 h 497072"/>
              <a:gd name="connsiteX0" fmla="*/ 170 w 216276"/>
              <a:gd name="connsiteY0" fmla="*/ 212648 h 493625"/>
              <a:gd name="connsiteX1" fmla="*/ 154340 w 216276"/>
              <a:gd name="connsiteY1" fmla="*/ 76 h 493625"/>
              <a:gd name="connsiteX2" fmla="*/ 129385 w 216276"/>
              <a:gd name="connsiteY2" fmla="*/ 234874 h 493625"/>
              <a:gd name="connsiteX3" fmla="*/ 188498 w 216276"/>
              <a:gd name="connsiteY3" fmla="*/ 493625 h 493625"/>
              <a:gd name="connsiteX4" fmla="*/ 170 w 216276"/>
              <a:gd name="connsiteY4" fmla="*/ 212648 h 493625"/>
              <a:gd name="connsiteX0" fmla="*/ 266 w 216372"/>
              <a:gd name="connsiteY0" fmla="*/ 215534 h 496511"/>
              <a:gd name="connsiteX1" fmla="*/ 154436 w 216372"/>
              <a:gd name="connsiteY1" fmla="*/ 2962 h 496511"/>
              <a:gd name="connsiteX2" fmla="*/ 129481 w 216372"/>
              <a:gd name="connsiteY2" fmla="*/ 237760 h 496511"/>
              <a:gd name="connsiteX3" fmla="*/ 188594 w 216372"/>
              <a:gd name="connsiteY3" fmla="*/ 496511 h 496511"/>
              <a:gd name="connsiteX4" fmla="*/ 266 w 216372"/>
              <a:gd name="connsiteY4" fmla="*/ 215534 h 496511"/>
              <a:gd name="connsiteX0" fmla="*/ 291 w 216397"/>
              <a:gd name="connsiteY0" fmla="*/ 219066 h 500043"/>
              <a:gd name="connsiteX1" fmla="*/ 154461 w 216397"/>
              <a:gd name="connsiteY1" fmla="*/ 6494 h 500043"/>
              <a:gd name="connsiteX2" fmla="*/ 129506 w 216397"/>
              <a:gd name="connsiteY2" fmla="*/ 241292 h 500043"/>
              <a:gd name="connsiteX3" fmla="*/ 188619 w 216397"/>
              <a:gd name="connsiteY3" fmla="*/ 500043 h 500043"/>
              <a:gd name="connsiteX4" fmla="*/ 291 w 216397"/>
              <a:gd name="connsiteY4" fmla="*/ 219066 h 500043"/>
              <a:gd name="connsiteX0" fmla="*/ 291 w 226555"/>
              <a:gd name="connsiteY0" fmla="*/ 219066 h 500043"/>
              <a:gd name="connsiteX1" fmla="*/ 154461 w 226555"/>
              <a:gd name="connsiteY1" fmla="*/ 6494 h 500043"/>
              <a:gd name="connsiteX2" fmla="*/ 129506 w 226555"/>
              <a:gd name="connsiteY2" fmla="*/ 241292 h 500043"/>
              <a:gd name="connsiteX3" fmla="*/ 188619 w 226555"/>
              <a:gd name="connsiteY3" fmla="*/ 500043 h 500043"/>
              <a:gd name="connsiteX4" fmla="*/ 291 w 226555"/>
              <a:gd name="connsiteY4" fmla="*/ 219066 h 500043"/>
              <a:gd name="connsiteX0" fmla="*/ 545 w 226809"/>
              <a:gd name="connsiteY0" fmla="*/ 221397 h 502374"/>
              <a:gd name="connsiteX1" fmla="*/ 154715 w 226809"/>
              <a:gd name="connsiteY1" fmla="*/ 8825 h 502374"/>
              <a:gd name="connsiteX2" fmla="*/ 129760 w 226809"/>
              <a:gd name="connsiteY2" fmla="*/ 243623 h 502374"/>
              <a:gd name="connsiteX3" fmla="*/ 188873 w 226809"/>
              <a:gd name="connsiteY3" fmla="*/ 502374 h 502374"/>
              <a:gd name="connsiteX4" fmla="*/ 545 w 226809"/>
              <a:gd name="connsiteY4" fmla="*/ 221397 h 502374"/>
              <a:gd name="connsiteX0" fmla="*/ 561 w 226825"/>
              <a:gd name="connsiteY0" fmla="*/ 222493 h 503470"/>
              <a:gd name="connsiteX1" fmla="*/ 154731 w 226825"/>
              <a:gd name="connsiteY1" fmla="*/ 9921 h 503470"/>
              <a:gd name="connsiteX2" fmla="*/ 129776 w 226825"/>
              <a:gd name="connsiteY2" fmla="*/ 244719 h 503470"/>
              <a:gd name="connsiteX3" fmla="*/ 188889 w 226825"/>
              <a:gd name="connsiteY3" fmla="*/ 503470 h 503470"/>
              <a:gd name="connsiteX4" fmla="*/ 561 w 226825"/>
              <a:gd name="connsiteY4" fmla="*/ 222493 h 503470"/>
              <a:gd name="connsiteX0" fmla="*/ 561 w 225902"/>
              <a:gd name="connsiteY0" fmla="*/ 222493 h 503470"/>
              <a:gd name="connsiteX1" fmla="*/ 154731 w 225902"/>
              <a:gd name="connsiteY1" fmla="*/ 9921 h 503470"/>
              <a:gd name="connsiteX2" fmla="*/ 129776 w 225902"/>
              <a:gd name="connsiteY2" fmla="*/ 244719 h 503470"/>
              <a:gd name="connsiteX3" fmla="*/ 188889 w 225902"/>
              <a:gd name="connsiteY3" fmla="*/ 503470 h 503470"/>
              <a:gd name="connsiteX4" fmla="*/ 561 w 225902"/>
              <a:gd name="connsiteY4" fmla="*/ 222493 h 503470"/>
              <a:gd name="connsiteX0" fmla="*/ 561 w 211779"/>
              <a:gd name="connsiteY0" fmla="*/ 222493 h 503470"/>
              <a:gd name="connsiteX1" fmla="*/ 154731 w 211779"/>
              <a:gd name="connsiteY1" fmla="*/ 9921 h 503470"/>
              <a:gd name="connsiteX2" fmla="*/ 129776 w 211779"/>
              <a:gd name="connsiteY2" fmla="*/ 244719 h 503470"/>
              <a:gd name="connsiteX3" fmla="*/ 188889 w 211779"/>
              <a:gd name="connsiteY3" fmla="*/ 503470 h 503470"/>
              <a:gd name="connsiteX4" fmla="*/ 561 w 211779"/>
              <a:gd name="connsiteY4" fmla="*/ 222493 h 503470"/>
              <a:gd name="connsiteX0" fmla="*/ 169 w 212249"/>
              <a:gd name="connsiteY0" fmla="*/ 233491 h 493550"/>
              <a:gd name="connsiteX1" fmla="*/ 155201 w 212249"/>
              <a:gd name="connsiteY1" fmla="*/ 1 h 493550"/>
              <a:gd name="connsiteX2" fmla="*/ 130246 w 212249"/>
              <a:gd name="connsiteY2" fmla="*/ 234799 h 493550"/>
              <a:gd name="connsiteX3" fmla="*/ 189359 w 212249"/>
              <a:gd name="connsiteY3" fmla="*/ 493550 h 493550"/>
              <a:gd name="connsiteX4" fmla="*/ 169 w 212249"/>
              <a:gd name="connsiteY4" fmla="*/ 233491 h 493550"/>
              <a:gd name="connsiteX0" fmla="*/ 371 w 212451"/>
              <a:gd name="connsiteY0" fmla="*/ 236155 h 496214"/>
              <a:gd name="connsiteX1" fmla="*/ 155403 w 212451"/>
              <a:gd name="connsiteY1" fmla="*/ 2665 h 496214"/>
              <a:gd name="connsiteX2" fmla="*/ 130448 w 212451"/>
              <a:gd name="connsiteY2" fmla="*/ 237463 h 496214"/>
              <a:gd name="connsiteX3" fmla="*/ 189561 w 212451"/>
              <a:gd name="connsiteY3" fmla="*/ 496214 h 496214"/>
              <a:gd name="connsiteX4" fmla="*/ 371 w 212451"/>
              <a:gd name="connsiteY4" fmla="*/ 236155 h 496214"/>
              <a:gd name="connsiteX0" fmla="*/ 390 w 212470"/>
              <a:gd name="connsiteY0" fmla="*/ 236412 h 496471"/>
              <a:gd name="connsiteX1" fmla="*/ 155422 w 212470"/>
              <a:gd name="connsiteY1" fmla="*/ 2922 h 496471"/>
              <a:gd name="connsiteX2" fmla="*/ 130467 w 212470"/>
              <a:gd name="connsiteY2" fmla="*/ 237720 h 496471"/>
              <a:gd name="connsiteX3" fmla="*/ 189580 w 212470"/>
              <a:gd name="connsiteY3" fmla="*/ 496471 h 496471"/>
              <a:gd name="connsiteX4" fmla="*/ 390 w 212470"/>
              <a:gd name="connsiteY4" fmla="*/ 236412 h 4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0" h="496471">
                <a:moveTo>
                  <a:pt x="390" y="236412"/>
                </a:moveTo>
                <a:cubicBezTo>
                  <a:pt x="-5303" y="154154"/>
                  <a:pt x="51457" y="-24986"/>
                  <a:pt x="155422" y="2922"/>
                </a:cubicBezTo>
                <a:cubicBezTo>
                  <a:pt x="259387" y="30830"/>
                  <a:pt x="131446" y="181151"/>
                  <a:pt x="130467" y="237720"/>
                </a:cubicBezTo>
                <a:cubicBezTo>
                  <a:pt x="129488" y="294289"/>
                  <a:pt x="265099" y="465063"/>
                  <a:pt x="189580" y="496471"/>
                </a:cubicBezTo>
                <a:cubicBezTo>
                  <a:pt x="101172" y="492171"/>
                  <a:pt x="6083" y="318670"/>
                  <a:pt x="390" y="23641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B8C075-52A6-43F9-BAF1-64C6A5C511EE}"/>
              </a:ext>
            </a:extLst>
          </p:cNvPr>
          <p:cNvCxnSpPr>
            <a:cxnSpLocks/>
          </p:cNvCxnSpPr>
          <p:nvPr/>
        </p:nvCxnSpPr>
        <p:spPr>
          <a:xfrm>
            <a:off x="3313057" y="3195372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/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blipFill>
                <a:blip r:embed="rId2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BB9AE6-3C3C-407C-A61A-ED548D2A287B}"/>
              </a:ext>
            </a:extLst>
          </p:cNvPr>
          <p:cNvCxnSpPr>
            <a:cxnSpLocks/>
          </p:cNvCxnSpPr>
          <p:nvPr/>
        </p:nvCxnSpPr>
        <p:spPr>
          <a:xfrm flipH="1">
            <a:off x="1760408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/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blipFill>
                <a:blip r:embed="rId3"/>
                <a:stretch>
                  <a:fillRect l="-30233" r="-4186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51B694-B5D7-444C-A6F6-24F6D2140EB2}"/>
              </a:ext>
            </a:extLst>
          </p:cNvPr>
          <p:cNvCxnSpPr>
            <a:cxnSpLocks/>
          </p:cNvCxnSpPr>
          <p:nvPr/>
        </p:nvCxnSpPr>
        <p:spPr>
          <a:xfrm>
            <a:off x="9730466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/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blipFill>
                <a:blip r:embed="rId4"/>
                <a:stretch>
                  <a:fillRect l="-30233" r="-48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2058FC-1027-41E1-B618-1827FC09DEC0}"/>
              </a:ext>
            </a:extLst>
          </p:cNvPr>
          <p:cNvSpPr txBox="1"/>
          <p:nvPr/>
        </p:nvSpPr>
        <p:spPr>
          <a:xfrm flipH="1">
            <a:off x="4917019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A5B6D-C8DE-4D89-BDCC-C582984E11AE}"/>
              </a:ext>
            </a:extLst>
          </p:cNvPr>
          <p:cNvSpPr txBox="1"/>
          <p:nvPr/>
        </p:nvSpPr>
        <p:spPr>
          <a:xfrm flipH="1">
            <a:off x="6625790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/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/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blipFill>
                <a:blip r:embed="rId6"/>
                <a:stretch>
                  <a:fillRect l="-32558" r="-2558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6CB72-FAD6-48D2-A090-AD3AE2762855}"/>
              </a:ext>
            </a:extLst>
          </p:cNvPr>
          <p:cNvGrpSpPr/>
          <p:nvPr/>
        </p:nvGrpSpPr>
        <p:grpSpPr>
          <a:xfrm>
            <a:off x="3040223" y="2845820"/>
            <a:ext cx="2095500" cy="1333500"/>
            <a:chOff x="2750974" y="3160424"/>
            <a:chExt cx="2095500" cy="13335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1314B-E855-4CC3-B4EE-C54C4B5F2C83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C76BC5C-D5C8-49F7-B070-2E561F2BE461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5C005258-8350-427A-B539-B748E6663934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388DBE-B5F1-4B39-B116-A51258C15644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9" name="타원 38">
                    <a:extLst>
                      <a:ext uri="{FF2B5EF4-FFF2-40B4-BE49-F238E27FC236}">
                        <a16:creationId xmlns:a16="http://schemas.microsoft.com/office/drawing/2014/main" id="{056CB959-80D5-4051-8B4F-E4FD5A87B3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1" name="타원 38">
                    <a:extLst>
                      <a:ext uri="{FF2B5EF4-FFF2-40B4-BE49-F238E27FC236}">
                        <a16:creationId xmlns:a16="http://schemas.microsoft.com/office/drawing/2014/main" id="{76324A4A-52D0-45E4-9ECD-F5E3279EE83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9" name="타원 38">
                    <a:extLst>
                      <a:ext uri="{FF2B5EF4-FFF2-40B4-BE49-F238E27FC236}">
                        <a16:creationId xmlns:a16="http://schemas.microsoft.com/office/drawing/2014/main" id="{486B2B32-892C-4F74-9F7A-FD838BD40FF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D325E0EC-F255-47D5-AEB7-548A0F19A70A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F2B27EC7-968C-4A00-9575-1DA72063F9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33" name="타원 21">
                        <a:extLst>
                          <a:ext uri="{FF2B5EF4-FFF2-40B4-BE49-F238E27FC236}">
                            <a16:creationId xmlns:a16="http://schemas.microsoft.com/office/drawing/2014/main" id="{4496C29F-CC2A-4454-AAED-A52971ECA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4" name="타원 33">
                        <a:extLst>
                          <a:ext uri="{FF2B5EF4-FFF2-40B4-BE49-F238E27FC236}">
                            <a16:creationId xmlns:a16="http://schemas.microsoft.com/office/drawing/2014/main" id="{CCF77AC9-FF0F-438C-9932-5B2B0796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5C8934FB-B87F-4398-9B71-D86077D2A27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1B24CCF-2E63-43AB-A819-1F0C3F1917E1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070ADC9C-A37A-4D52-B589-D9B05BCB101A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41" name="사각형: 둥근 모서리 40">
                      <a:extLst>
                        <a:ext uri="{FF2B5EF4-FFF2-40B4-BE49-F238E27FC236}">
                          <a16:creationId xmlns:a16="http://schemas.microsoft.com/office/drawing/2014/main" id="{D874B862-CF70-4EAF-AE5D-DE8ADBDF1065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ADED19C4-4696-42E3-84B1-2AFE4CCAD7AB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38">
                    <a:extLst>
                      <a:ext uri="{FF2B5EF4-FFF2-40B4-BE49-F238E27FC236}">
                        <a16:creationId xmlns:a16="http://schemas.microsoft.com/office/drawing/2014/main" id="{A8F703A7-95E9-4966-9161-8E0E8949A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C20AACFE-2B0E-4848-A835-F11CDF076F86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B15A3D8-D966-42A6-B3E5-650E9CE7CD6B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FFE789F1-7F20-4306-AAD4-A126DB446A1B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51E87CD-AA58-428F-9E97-7640334E4C45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DA3F89C-9B4B-4718-A03A-A43B96EA6933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63F7BD90-2FED-4038-AD89-23A92EA7EC88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80" name="타원 38">
                      <a:extLst>
                        <a:ext uri="{FF2B5EF4-FFF2-40B4-BE49-F238E27FC236}">
                          <a16:creationId xmlns:a16="http://schemas.microsoft.com/office/drawing/2014/main" id="{12ADF835-F8DD-4B2E-8F8A-6FF5B760D4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3CC4656C-D0F7-424E-8460-8B3AE7B6C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86" name="그룹 85">
                        <a:extLst>
                          <a:ext uri="{FF2B5EF4-FFF2-40B4-BE49-F238E27FC236}">
                            <a16:creationId xmlns:a16="http://schemas.microsoft.com/office/drawing/2014/main" id="{8202FF0F-591F-4FA2-B339-C3952A313E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88" name="타원 21">
                          <a:extLst>
                            <a:ext uri="{FF2B5EF4-FFF2-40B4-BE49-F238E27FC236}">
                              <a16:creationId xmlns:a16="http://schemas.microsoft.com/office/drawing/2014/main" id="{DCCBD39C-EDCE-45B9-BE1F-ADE9BF983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89" name="타원 88">
                          <a:extLst>
                            <a:ext uri="{FF2B5EF4-FFF2-40B4-BE49-F238E27FC236}">
                              <a16:creationId xmlns:a16="http://schemas.microsoft.com/office/drawing/2014/main" id="{CDBD2282-75F7-4956-9740-103C4D3D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90" name="타원 89">
                          <a:extLst>
                            <a:ext uri="{FF2B5EF4-FFF2-40B4-BE49-F238E27FC236}">
                              <a16:creationId xmlns:a16="http://schemas.microsoft.com/office/drawing/2014/main" id="{C2369441-B3EC-4251-9CF6-E6E0E3B06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87" name="자유형: 도형 86">
                        <a:extLst>
                          <a:ext uri="{FF2B5EF4-FFF2-40B4-BE49-F238E27FC236}">
                            <a16:creationId xmlns:a16="http://schemas.microsoft.com/office/drawing/2014/main" id="{E54FBD3C-849E-45A7-BCAD-90425EB9354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FA38181-D6FC-4053-AF13-641FDC267282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834FDD25-27E2-4F3C-819F-E36AA4F191AB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2D12384-05C2-447D-9A3E-CECA9CE138FF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9" name="그래픽 98" descr="연필">
                    <a:extLst>
                      <a:ext uri="{FF2B5EF4-FFF2-40B4-BE49-F238E27FC236}">
                        <a16:creationId xmlns:a16="http://schemas.microsoft.com/office/drawing/2014/main" id="{C3D72286-7F5D-404F-8FC8-1D34DB511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0" name="타원 38">
                    <a:extLst>
                      <a:ext uri="{FF2B5EF4-FFF2-40B4-BE49-F238E27FC236}">
                        <a16:creationId xmlns:a16="http://schemas.microsoft.com/office/drawing/2014/main" id="{2A94994F-44D2-4933-B0BF-8FD196FB5C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4235416-E462-472C-AC88-EFD7A64FB49F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F11BD0-D486-40C3-8F8C-5CB001B6FA8E}"/>
              </a:ext>
            </a:extLst>
          </p:cNvPr>
          <p:cNvGrpSpPr/>
          <p:nvPr/>
        </p:nvGrpSpPr>
        <p:grpSpPr>
          <a:xfrm>
            <a:off x="5143093" y="2873431"/>
            <a:ext cx="2166544" cy="2166544"/>
            <a:chOff x="2451305" y="1294916"/>
            <a:chExt cx="2166544" cy="21665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598300-7699-4987-857D-37B590553ECE}"/>
                </a:ext>
              </a:extLst>
            </p:cNvPr>
            <p:cNvSpPr/>
            <p:nvPr/>
          </p:nvSpPr>
          <p:spPr>
            <a:xfrm>
              <a:off x="2451305" y="1294916"/>
              <a:ext cx="2166544" cy="216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477FE13-287D-4E22-AAF4-BD1192D7FC6F}"/>
                </a:ext>
              </a:extLst>
            </p:cNvPr>
            <p:cNvGrpSpPr/>
            <p:nvPr/>
          </p:nvGrpSpPr>
          <p:grpSpPr>
            <a:xfrm>
              <a:off x="2539565" y="1407567"/>
              <a:ext cx="2013358" cy="2021433"/>
              <a:chOff x="2358590" y="923925"/>
              <a:chExt cx="2013358" cy="202143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62912B7-1873-4C15-94D7-08AD232DED3B}"/>
                  </a:ext>
                </a:extLst>
              </p:cNvPr>
              <p:cNvGrpSpPr/>
              <p:nvPr/>
            </p:nvGrpSpPr>
            <p:grpSpPr>
              <a:xfrm>
                <a:off x="2358590" y="923925"/>
                <a:ext cx="2013358" cy="1478707"/>
                <a:chOff x="2013358" y="1950293"/>
                <a:chExt cx="2013358" cy="1478707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B93EBDD0-086A-4A05-BB08-DB49F204332B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7E368F4-85D9-48B3-9788-4631D761F412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FD363F67-E187-4EF5-8A04-435A7963277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" name="직선 연결선 6">
                    <a:extLst>
                      <a:ext uri="{FF2B5EF4-FFF2-40B4-BE49-F238E27FC236}">
                        <a16:creationId xmlns:a16="http://schemas.microsoft.com/office/drawing/2014/main" id="{EE7F1AF7-C730-4012-9CFB-2EC84B566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51E84936-76F3-4E09-A682-1BA50FB533E4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45C0613-1095-4D55-80B4-74629A7005E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739850E5-6B28-461A-A10A-A7DF16CAC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477B0B4-0F17-4D8F-AC69-9BEF70F94D86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E9C43A-C265-4088-9D8C-AABEBC81CE9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419E078D-D039-405D-9CAA-ECCC02445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2C5D95-31B3-41AC-8F46-6BEFC343FDC2}"/>
                    </a:ext>
                  </a:extLst>
                </p:cNvPr>
                <p:cNvSpPr txBox="1"/>
                <p:nvPr/>
              </p:nvSpPr>
              <p:spPr>
                <a:xfrm>
                  <a:off x="2572509" y="2387823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세계지리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E51D18-F7A1-4DD5-A5D0-2DBF1B0A01E7}"/>
                    </a:ext>
                  </a:extLst>
                </p:cNvPr>
                <p:cNvSpPr txBox="1"/>
                <p:nvPr/>
              </p:nvSpPr>
              <p:spPr>
                <a:xfrm>
                  <a:off x="2572509" y="2723319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물리학</a:t>
                  </a:r>
                  <a:r>
                    <a:rPr lang="en-US" altLang="ko-KR" sz="1000" b="1" dirty="0"/>
                    <a:t>Ⅰ</a:t>
                  </a:r>
                  <a:endParaRPr lang="ko-KR" altLang="en-US" sz="10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772A15-AAF2-490C-BA0C-66DAA91834FF}"/>
                    </a:ext>
                  </a:extLst>
                </p:cNvPr>
                <p:cNvSpPr txBox="1"/>
                <p:nvPr/>
              </p:nvSpPr>
              <p:spPr>
                <a:xfrm>
                  <a:off x="2572509" y="3058812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미적분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5E3D85-7D3A-4FDA-AC80-B31F86320B48}"/>
                    </a:ext>
                  </a:extLst>
                </p:cNvPr>
                <p:cNvSpPr txBox="1"/>
                <p:nvPr/>
              </p:nvSpPr>
              <p:spPr>
                <a:xfrm>
                  <a:off x="2088494" y="2039520"/>
                  <a:ext cx="18630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교육과정 </a:t>
                  </a:r>
                  <a:r>
                    <a:rPr lang="ko-KR" altLang="en-US" sz="1000" b="1" dirty="0" err="1"/>
                    <a:t>선택표</a:t>
                  </a:r>
                  <a:endParaRPr lang="ko-KR" altLang="en-US" sz="1000" b="1" dirty="0"/>
                </a:p>
              </p:txBody>
            </p:sp>
          </p:grpSp>
          <p:pic>
            <p:nvPicPr>
              <p:cNvPr id="23" name="그래픽 22" descr="오른쪽을 가리키는 검지">
                <a:extLst>
                  <a:ext uri="{FF2B5EF4-FFF2-40B4-BE49-F238E27FC236}">
                    <a16:creationId xmlns:a16="http://schemas.microsoft.com/office/drawing/2014/main" id="{57957790-A0E1-43FE-A833-AA9193421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396689" y="2106726"/>
                <a:ext cx="838632" cy="838632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11F8417-AC87-440E-90BF-4DABA74601F0}"/>
                  </a:ext>
                </a:extLst>
              </p:cNvPr>
              <p:cNvGrpSpPr/>
              <p:nvPr/>
            </p:nvGrpSpPr>
            <p:grpSpPr>
              <a:xfrm>
                <a:off x="2626716" y="1390649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0B7D8A6C-D7D8-4B11-B131-AE567077C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83E9ED5-5FC1-424F-B8A3-5B71B8364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C96CD5B-577A-4C1B-AFF3-1856CF38BBD7}"/>
                  </a:ext>
                </a:extLst>
              </p:cNvPr>
              <p:cNvGrpSpPr/>
              <p:nvPr/>
            </p:nvGrpSpPr>
            <p:grpSpPr>
              <a:xfrm>
                <a:off x="2626716" y="1726552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7C477B9-01FC-48A6-B0D6-7F219D01D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45F29BA7-64EA-4641-AF17-5E96AC602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E52BA4-B8DF-4C43-8B4D-C65D025328F2}"/>
              </a:ext>
            </a:extLst>
          </p:cNvPr>
          <p:cNvGrpSpPr/>
          <p:nvPr/>
        </p:nvGrpSpPr>
        <p:grpSpPr>
          <a:xfrm>
            <a:off x="2458929" y="1006310"/>
            <a:ext cx="881508" cy="1041527"/>
            <a:chOff x="4324973" y="2634499"/>
            <a:chExt cx="881508" cy="1041527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0A4C610-5A5A-412A-9024-5BFA1D45E9D4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52BB141-80E7-4DA3-A709-0C1C47252D07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59" name="타원 38">
                <a:extLst>
                  <a:ext uri="{FF2B5EF4-FFF2-40B4-BE49-F238E27FC236}">
                    <a16:creationId xmlns:a16="http://schemas.microsoft.com/office/drawing/2014/main" id="{C41AE156-AA16-42FB-AF19-AD2858670E61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0" name="타원 38">
                <a:extLst>
                  <a:ext uri="{FF2B5EF4-FFF2-40B4-BE49-F238E27FC236}">
                    <a16:creationId xmlns:a16="http://schemas.microsoft.com/office/drawing/2014/main" id="{063BD73A-63F7-4413-B81F-4FC81C3755EA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1" name="타원 38">
                <a:extLst>
                  <a:ext uri="{FF2B5EF4-FFF2-40B4-BE49-F238E27FC236}">
                    <a16:creationId xmlns:a16="http://schemas.microsoft.com/office/drawing/2014/main" id="{B486F5BE-E0D7-47D4-9880-DC5969554C9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1D91C9D-D969-41C6-8AE2-85C40699D8F9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D29D978-1E0A-4062-A911-3CF0832EF6B7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69" name="타원 21">
                    <a:extLst>
                      <a:ext uri="{FF2B5EF4-FFF2-40B4-BE49-F238E27FC236}">
                        <a16:creationId xmlns:a16="http://schemas.microsoft.com/office/drawing/2014/main" id="{D285FBA5-3566-4F4B-BEE9-5775FE5A8D56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15F8CC8-BFB7-499A-9961-F287A9F6AEBF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AB5A1FF3-DC2D-43AA-A884-FEB7C876919C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31E67623-5B89-474B-B9A1-69EB1C3BFF4C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9811362-4516-4A66-A31F-52B1FBC708F6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1F87FE3D-8955-403B-A76E-D6A8B05B89F4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5DB188DB-A8BA-4E7B-8018-7BCD4FB0C4DA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4" name="타원 38">
                <a:extLst>
                  <a:ext uri="{FF2B5EF4-FFF2-40B4-BE49-F238E27FC236}">
                    <a16:creationId xmlns:a16="http://schemas.microsoft.com/office/drawing/2014/main" id="{97A0A855-FBF4-4DAC-935B-F6DF7F9E3928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8380FDD-273A-44FF-B833-82CDCDEA9224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6B2FCCE-2C20-43E6-AC2A-60077E41AF02}"/>
              </a:ext>
            </a:extLst>
          </p:cNvPr>
          <p:cNvGrpSpPr/>
          <p:nvPr/>
        </p:nvGrpSpPr>
        <p:grpSpPr>
          <a:xfrm>
            <a:off x="1573705" y="2829247"/>
            <a:ext cx="1219200" cy="1219200"/>
            <a:chOff x="1573705" y="2829247"/>
            <a:chExt cx="1219200" cy="1219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34BBF3-1412-4D46-9492-77CAC7E287F3}"/>
                </a:ext>
              </a:extLst>
            </p:cNvPr>
            <p:cNvSpPr/>
            <p:nvPr/>
          </p:nvSpPr>
          <p:spPr>
            <a:xfrm>
              <a:off x="1573705" y="2829247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CBDC036-A73C-4576-83C8-384B6AADAAD3}"/>
                </a:ext>
              </a:extLst>
            </p:cNvPr>
            <p:cNvGrpSpPr/>
            <p:nvPr/>
          </p:nvGrpSpPr>
          <p:grpSpPr>
            <a:xfrm>
              <a:off x="1631440" y="2898644"/>
              <a:ext cx="1128640" cy="1065709"/>
              <a:chOff x="1565378" y="2908821"/>
              <a:chExt cx="1451037" cy="137013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BF8CECFF-C253-4C88-B36C-6AA96B91F4D5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EBAB944-149D-4D8D-8184-778612235E48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8" name="타원 38">
                <a:extLst>
                  <a:ext uri="{FF2B5EF4-FFF2-40B4-BE49-F238E27FC236}">
                    <a16:creationId xmlns:a16="http://schemas.microsoft.com/office/drawing/2014/main" id="{B3E0F233-979B-4927-91EB-3CD63399250E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AB1229CB-982A-4ABC-8844-5A909A81C0A0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101" name="타원 21">
                  <a:extLst>
                    <a:ext uri="{FF2B5EF4-FFF2-40B4-BE49-F238E27FC236}">
                      <a16:creationId xmlns:a16="http://schemas.microsoft.com/office/drawing/2014/main" id="{9E31338D-4F1A-41A8-A624-383ECB450198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F819DA5-52E7-4970-94F6-4E0CCC6D0AC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52D1B26D-33C4-42E5-A08C-7B8F249E1B01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0BA4612-9E24-487B-BE88-83015686835B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F5D30F91-FF86-4C9C-86CD-8E767DF64366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AEF8A147-D223-4D5E-87D8-E99C95189551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2DF3648B-E28C-465A-AA67-2D18A05F5E31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93" name="그래픽 92" descr="연필">
                  <a:extLst>
                    <a:ext uri="{FF2B5EF4-FFF2-40B4-BE49-F238E27FC236}">
                      <a16:creationId xmlns:a16="http://schemas.microsoft.com/office/drawing/2014/main" id="{D8179E16-845B-4CBF-8A02-73C436493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94" name="타원 38">
                  <a:extLst>
                    <a:ext uri="{FF2B5EF4-FFF2-40B4-BE49-F238E27FC236}">
                      <a16:creationId xmlns:a16="http://schemas.microsoft.com/office/drawing/2014/main" id="{C29F570E-E809-44F4-9866-FFF400C51B4C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DBFB9FF-898C-4071-ADD2-FD50709700E5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물음표">
                <a:extLst>
                  <a:ext uri="{FF2B5EF4-FFF2-40B4-BE49-F238E27FC236}">
                    <a16:creationId xmlns:a16="http://schemas.microsoft.com/office/drawing/2014/main" id="{AE599B1E-8554-41B6-B80E-B6954907C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24" name="그래픽 23" descr="느낌표">
                <a:extLst>
                  <a:ext uri="{FF2B5EF4-FFF2-40B4-BE49-F238E27FC236}">
                    <a16:creationId xmlns:a16="http://schemas.microsoft.com/office/drawing/2014/main" id="{9ADFDA16-1B3B-4990-8959-4096726F3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0000">
                <a:off x="2452078" y="2908821"/>
                <a:ext cx="336292" cy="3362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D0588E-7497-4EC9-A6D2-8F58C2DE9B17}"/>
                  </a:ext>
                </a:extLst>
              </p:cNvPr>
              <p:cNvSpPr txBox="1"/>
              <p:nvPr/>
            </p:nvSpPr>
            <p:spPr>
              <a:xfrm rot="1799106">
                <a:off x="2483762" y="3426699"/>
                <a:ext cx="532653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26F0CF6-893F-4062-AD7F-5B08261B23A7}"/>
                  </a:ext>
                </a:extLst>
              </p:cNvPr>
              <p:cNvSpPr txBox="1"/>
              <p:nvPr/>
            </p:nvSpPr>
            <p:spPr>
              <a:xfrm rot="1799106">
                <a:off x="2326856" y="3646549"/>
                <a:ext cx="555211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DD6E70C-9F87-4BD3-9FCE-1DA5F1DA9A12}"/>
                  </a:ext>
                </a:extLst>
              </p:cNvPr>
              <p:cNvSpPr txBox="1"/>
              <p:nvPr/>
            </p:nvSpPr>
            <p:spPr>
              <a:xfrm rot="1799106">
                <a:off x="2446830" y="3539477"/>
                <a:ext cx="468602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548EBEB-01E7-4EF4-A554-E43B4DCCC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DE0F56F-413E-400E-958E-03C36E06C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2023-05-31T08:15:15Z</dcterms:created>
  <dcterms:modified xsi:type="dcterms:W3CDTF">2023-07-06T01:07:39Z</dcterms:modified>
</cp:coreProperties>
</file>