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A210-6AF1-450D-82D1-9AB89291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EEF3A-0743-443B-A835-AEACD613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48BE-C904-45EA-89EC-3D9EDC5D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81F6-F488-45F5-BCAA-B60EEEDE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3A4E-6682-4D79-B1F3-09DCB33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A360-A849-494F-8A85-73AF0C50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62874-28E9-4454-B098-24A1F028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E617-DA24-4F04-802B-6916B57A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0DEE8-C872-4BC5-A375-A438DB0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B347-061F-4409-B87D-104FBA1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C0752-CD22-4D04-843F-5E4E64D1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58A96-AB18-41F1-9F37-2E8BE68C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5CD9-DBA0-4D99-BBF2-C51A6395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03D7-1AE4-4BE2-B02C-7E04BD7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1C04-B783-48C4-8DC7-A4F87EA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CC0B-079A-4E8B-AF32-CDB3990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8C9FE-0918-4C0E-8919-56D9B77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A4B61-FBB1-45C2-906C-9B26D60F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C17D4-F70F-4D53-A8BE-7FF77A2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7C9C-B961-497C-A449-D1FC37D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5369-10DE-4F72-80BB-497E695E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13014-6437-4941-8706-5CA96F26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FE31-D0DF-46AA-97D0-A2A260C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EC43-AFDC-42BA-A841-A4C5EDF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54CB3-CC2E-4C25-B9B4-BE045B9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6FD0-D29F-4715-AC5D-474231D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530A-2085-4804-891C-A6637DB2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D9594-4BCF-4025-B32C-B2CA78FB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AF693-3B3F-4635-9752-F04DD179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9706-0FEC-41F1-A240-0EA862D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8EF9C-0BF0-4774-9ED3-748436B2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C2-EDA9-46AF-AB0B-DCC11D7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2387F-C9B8-4870-82D2-9D9BF4CF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FEFAF-E007-4A6D-B8B0-EE67422D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844AE-41E9-4CAD-BD1E-2E72857A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7C897-C96A-48C1-8EB1-62BA1E42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BBEDD-7165-4744-84E3-F8AE89B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2A807-7E0D-4A34-97FD-AF367155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E7B2B-D983-4C14-82E5-2E5F5BA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92-FC3F-4075-97C2-98180FB5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B2A72-554D-4D5E-9E0C-0519968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67FB9-F11B-46FA-A1DE-48641C1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18640-4582-46FB-9A7B-35483F9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16717-ECAB-4570-9632-9DA1B66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032D2-D625-4F2B-A0E4-64E20E6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DFBD-D121-48AA-8A5A-5178BC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B528-2B96-4EDD-A11B-F780D450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C903D-49C0-419F-A016-1C002B75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7FC96-EA95-401A-993A-4E30F05B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6C288-EF7E-45C4-85D3-0C94855E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00277-C2B2-4CC9-BA87-59C7E73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22803-3D69-4ADA-8C2C-499F48A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6F21-DC0A-4641-8D83-718CE30D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9C217-B38A-448F-8ACD-467FBDF6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29574-9E32-4E57-BA0A-810ED9DB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6696D-46AF-4E71-B18F-E30A227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B8FA7-64E5-4708-8E0D-AE1D485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54C9-F8A1-4DB4-96D1-D6E036BE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ACD2F-7ADE-42DF-B7F6-1E2F3D6D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131AE-33FB-4C84-9EE3-ABEE3EFC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FB54-27B4-47C3-9466-207C6E8D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0007-40F7-4D56-BEF0-9DFAA54773D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B287-E16B-4E16-9C61-9E377B27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8859-13DA-4DD2-984C-CB0803BE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C3236AA-3FFD-4AA6-B5FE-3ACC614CB0A5}"/>
              </a:ext>
            </a:extLst>
          </p:cNvPr>
          <p:cNvGrpSpPr/>
          <p:nvPr/>
        </p:nvGrpSpPr>
        <p:grpSpPr>
          <a:xfrm>
            <a:off x="838200" y="4972408"/>
            <a:ext cx="10745636" cy="517670"/>
            <a:chOff x="830483" y="5566296"/>
            <a:chExt cx="5723052" cy="51767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51418AA-529B-4291-B003-EFB51660F969}"/>
                </a:ext>
              </a:extLst>
            </p:cNvPr>
            <p:cNvSpPr/>
            <p:nvPr/>
          </p:nvSpPr>
          <p:spPr>
            <a:xfrm>
              <a:off x="830483" y="5566296"/>
              <a:ext cx="5723052" cy="517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2003362E-7646-42B2-AA66-55649150545E}"/>
                </a:ext>
              </a:extLst>
            </p:cNvPr>
            <p:cNvCxnSpPr>
              <a:cxnSpLocks/>
            </p:cNvCxnSpPr>
            <p:nvPr/>
          </p:nvCxnSpPr>
          <p:spPr>
            <a:xfrm>
              <a:off x="830483" y="5566296"/>
              <a:ext cx="5723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90F0C4-5615-4FDC-A888-9D4614DC1DBD}"/>
              </a:ext>
            </a:extLst>
          </p:cNvPr>
          <p:cNvGrpSpPr/>
          <p:nvPr/>
        </p:nvGrpSpPr>
        <p:grpSpPr>
          <a:xfrm>
            <a:off x="4396902" y="3115906"/>
            <a:ext cx="1468323" cy="1848777"/>
            <a:chOff x="3911878" y="3177126"/>
            <a:chExt cx="1891375" cy="238144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0E47CCF-30DD-4833-AA0E-CB58A240AC1A}"/>
                </a:ext>
              </a:extLst>
            </p:cNvPr>
            <p:cNvGrpSpPr/>
            <p:nvPr/>
          </p:nvGrpSpPr>
          <p:grpSpPr>
            <a:xfrm>
              <a:off x="4483500" y="4917549"/>
              <a:ext cx="1319753" cy="641023"/>
              <a:chOff x="1480008" y="2721056"/>
              <a:chExt cx="1319753" cy="641023"/>
            </a:xfrm>
            <a:solidFill>
              <a:schemeClr val="bg1"/>
            </a:solidFill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31AB8F24-2D79-450D-B62F-53AAF110DBB3}"/>
                  </a:ext>
                </a:extLst>
              </p:cNvPr>
              <p:cNvSpPr/>
              <p:nvPr/>
            </p:nvSpPr>
            <p:spPr>
              <a:xfrm>
                <a:off x="1480008" y="2721056"/>
                <a:ext cx="1319753" cy="292231"/>
              </a:xfrm>
              <a:prstGeom prst="roundRect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9E59E5F6-196B-4B63-A55D-57E711D11A41}"/>
                  </a:ext>
                </a:extLst>
              </p:cNvPr>
              <p:cNvSpPr/>
              <p:nvPr/>
            </p:nvSpPr>
            <p:spPr>
              <a:xfrm>
                <a:off x="1593130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E225259C-879F-4F4D-874E-81866E999C34}"/>
                  </a:ext>
                </a:extLst>
              </p:cNvPr>
              <p:cNvSpPr/>
              <p:nvPr/>
            </p:nvSpPr>
            <p:spPr>
              <a:xfrm>
                <a:off x="2337847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F946238A-38AE-4743-86CC-09C885DD723B}"/>
                  </a:ext>
                </a:extLst>
              </p:cNvPr>
              <p:cNvSpPr/>
              <p:nvPr/>
            </p:nvSpPr>
            <p:spPr>
              <a:xfrm rot="10800000" flipV="1">
                <a:off x="1687398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9CA36F82-3F9E-4EF5-89BD-D6D21323AB79}"/>
                  </a:ext>
                </a:extLst>
              </p:cNvPr>
              <p:cNvSpPr/>
              <p:nvPr/>
            </p:nvSpPr>
            <p:spPr>
              <a:xfrm rot="10800000" flipV="1">
                <a:off x="2432115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98BAB589-47E4-4998-A130-3B7B87632E9B}"/>
                </a:ext>
              </a:extLst>
            </p:cNvPr>
            <p:cNvGrpSpPr/>
            <p:nvPr/>
          </p:nvGrpSpPr>
          <p:grpSpPr>
            <a:xfrm>
              <a:off x="4459767" y="3177126"/>
              <a:ext cx="1230364" cy="1760187"/>
              <a:chOff x="1690213" y="2334079"/>
              <a:chExt cx="1230364" cy="1760187"/>
            </a:xfrm>
            <a:solidFill>
              <a:schemeClr val="bg1"/>
            </a:solidFill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6CBF3AE-4768-4058-8981-1B4E5C3DFB05}"/>
                  </a:ext>
                </a:extLst>
              </p:cNvPr>
              <p:cNvGrpSpPr/>
              <p:nvPr/>
            </p:nvGrpSpPr>
            <p:grpSpPr>
              <a:xfrm>
                <a:off x="1690213" y="2334079"/>
                <a:ext cx="1230364" cy="1760187"/>
                <a:chOff x="5719295" y="1566581"/>
                <a:chExt cx="974540" cy="1394203"/>
              </a:xfrm>
              <a:grpFill/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39C4EC7E-31BD-4F67-8FED-D4178272B51F}"/>
                    </a:ext>
                  </a:extLst>
                </p:cNvPr>
                <p:cNvSpPr/>
                <p:nvPr/>
              </p:nvSpPr>
              <p:spPr>
                <a:xfrm rot="16200000">
                  <a:off x="6274859" y="2475623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B48048BC-C5AB-4E91-9630-94F290962558}"/>
                    </a:ext>
                  </a:extLst>
                </p:cNvPr>
                <p:cNvSpPr/>
                <p:nvPr/>
              </p:nvSpPr>
              <p:spPr>
                <a:xfrm rot="16200000">
                  <a:off x="6274859" y="2535806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3" name="타원 21">
                  <a:extLst>
                    <a:ext uri="{FF2B5EF4-FFF2-40B4-BE49-F238E27FC236}">
                      <a16:creationId xmlns:a16="http://schemas.microsoft.com/office/drawing/2014/main" id="{4114EBA4-829A-4B09-AE0B-F2A0A12B49EE}"/>
                    </a:ext>
                  </a:extLst>
                </p:cNvPr>
                <p:cNvSpPr/>
                <p:nvPr/>
              </p:nvSpPr>
              <p:spPr>
                <a:xfrm>
                  <a:off x="5907455" y="2164656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B67A9E66-4D17-482B-AC77-9E7FC2F3CFDE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C22B367C-17F8-4975-8F76-E91416F9046C}"/>
                    </a:ext>
                  </a:extLst>
                </p:cNvPr>
                <p:cNvSpPr/>
                <p:nvPr/>
              </p:nvSpPr>
              <p:spPr>
                <a:xfrm flipH="1">
                  <a:off x="6310654" y="1744907"/>
                  <a:ext cx="92608" cy="164941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49" name="타원 38">
                <a:extLst>
                  <a:ext uri="{FF2B5EF4-FFF2-40B4-BE49-F238E27FC236}">
                    <a16:creationId xmlns:a16="http://schemas.microsoft.com/office/drawing/2014/main" id="{CCEE3462-C783-459D-96B3-A38FCFC1103E}"/>
                  </a:ext>
                </a:extLst>
              </p:cNvPr>
              <p:cNvSpPr/>
              <p:nvPr/>
            </p:nvSpPr>
            <p:spPr>
              <a:xfrm rot="8100000">
                <a:off x="1890648" y="2896903"/>
                <a:ext cx="242532" cy="786382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35927919-5611-4B77-A0E9-6C3506814512}"/>
                  </a:ext>
                </a:extLst>
              </p:cNvPr>
              <p:cNvSpPr/>
              <p:nvPr/>
            </p:nvSpPr>
            <p:spPr>
              <a:xfrm rot="1800000" flipH="1">
                <a:off x="2458498" y="2961266"/>
                <a:ext cx="159184" cy="54531"/>
              </a:xfrm>
              <a:custGeom>
                <a:avLst/>
                <a:gdLst>
                  <a:gd name="connsiteX0" fmla="*/ 0 w 121920"/>
                  <a:gd name="connsiteY0" fmla="*/ 0 h 41766"/>
                  <a:gd name="connsiteX1" fmla="*/ 76200 w 121920"/>
                  <a:gd name="connsiteY1" fmla="*/ 38100 h 41766"/>
                  <a:gd name="connsiteX2" fmla="*/ 121920 w 121920"/>
                  <a:gd name="connsiteY2" fmla="*/ 38100 h 4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41766">
                    <a:moveTo>
                      <a:pt x="0" y="0"/>
                    </a:moveTo>
                    <a:cubicBezTo>
                      <a:pt x="27940" y="15875"/>
                      <a:pt x="55880" y="31750"/>
                      <a:pt x="76200" y="38100"/>
                    </a:cubicBezTo>
                    <a:cubicBezTo>
                      <a:pt x="96520" y="44450"/>
                      <a:pt x="109220" y="41275"/>
                      <a:pt x="121920" y="38100"/>
                    </a:cubicBezTo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34AD944-5AE8-44FF-957B-BF4C8B68076B}"/>
                </a:ext>
              </a:extLst>
            </p:cNvPr>
            <p:cNvGrpSpPr/>
            <p:nvPr/>
          </p:nvGrpSpPr>
          <p:grpSpPr>
            <a:xfrm>
              <a:off x="3911878" y="3179805"/>
              <a:ext cx="1252209" cy="964496"/>
              <a:chOff x="394606" y="2266540"/>
              <a:chExt cx="2049123" cy="1578308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5160F4AC-DE4F-4F65-A59C-7B18229F1E3B}"/>
                  </a:ext>
                </a:extLst>
              </p:cNvPr>
              <p:cNvSpPr/>
              <p:nvPr/>
            </p:nvSpPr>
            <p:spPr>
              <a:xfrm rot="1800000">
                <a:off x="960000" y="2597170"/>
                <a:ext cx="915286" cy="9152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alpha val="7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2" name="원호 111">
                <a:extLst>
                  <a:ext uri="{FF2B5EF4-FFF2-40B4-BE49-F238E27FC236}">
                    <a16:creationId xmlns:a16="http://schemas.microsoft.com/office/drawing/2014/main" id="{48566B6A-63FB-4B5C-841E-197A6D4F36B1}"/>
                  </a:ext>
                </a:extLst>
              </p:cNvPr>
              <p:cNvSpPr/>
              <p:nvPr/>
            </p:nvSpPr>
            <p:spPr>
              <a:xfrm rot="4500000">
                <a:off x="394606" y="2266540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13ECB11E-7C79-4636-804B-3276A0108367}"/>
                  </a:ext>
                </a:extLst>
              </p:cNvPr>
              <p:cNvGrpSpPr/>
              <p:nvPr/>
            </p:nvGrpSpPr>
            <p:grpSpPr>
              <a:xfrm rot="1800000">
                <a:off x="1123237" y="2601258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32" name="갈매기형 수장 223">
                  <a:extLst>
                    <a:ext uri="{FF2B5EF4-FFF2-40B4-BE49-F238E27FC236}">
                      <a16:creationId xmlns:a16="http://schemas.microsoft.com/office/drawing/2014/main" id="{72D639B8-6DD6-4151-8F84-372A9F2826EE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갈매기형 수장 224">
                  <a:extLst>
                    <a:ext uri="{FF2B5EF4-FFF2-40B4-BE49-F238E27FC236}">
                      <a16:creationId xmlns:a16="http://schemas.microsoft.com/office/drawing/2014/main" id="{3A01C5E3-349D-4569-9B51-5851FA23E7A2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갈매기형 수장 225">
                  <a:extLst>
                    <a:ext uri="{FF2B5EF4-FFF2-40B4-BE49-F238E27FC236}">
                      <a16:creationId xmlns:a16="http://schemas.microsoft.com/office/drawing/2014/main" id="{A363729E-2E20-4E9D-8B1F-DE1B6A0DF43B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갈매기형 수장 226">
                  <a:extLst>
                    <a:ext uri="{FF2B5EF4-FFF2-40B4-BE49-F238E27FC236}">
                      <a16:creationId xmlns:a16="http://schemas.microsoft.com/office/drawing/2014/main" id="{3A5D06A1-1C38-4160-A393-987C6F454A6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갈매기형 수장 227">
                  <a:extLst>
                    <a:ext uri="{FF2B5EF4-FFF2-40B4-BE49-F238E27FC236}">
                      <a16:creationId xmlns:a16="http://schemas.microsoft.com/office/drawing/2014/main" id="{1D2E69DC-4517-49D4-815A-9CFF1113217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갈매기형 수장 228">
                  <a:extLst>
                    <a:ext uri="{FF2B5EF4-FFF2-40B4-BE49-F238E27FC236}">
                      <a16:creationId xmlns:a16="http://schemas.microsoft.com/office/drawing/2014/main" id="{9FB04E22-6846-466D-B126-DC536F5AC50F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갈매기형 수장 229">
                  <a:extLst>
                    <a:ext uri="{FF2B5EF4-FFF2-40B4-BE49-F238E27FC236}">
                      <a16:creationId xmlns:a16="http://schemas.microsoft.com/office/drawing/2014/main" id="{3442325F-F550-43B0-ADEE-53640511E96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갈매기형 수장 230">
                  <a:extLst>
                    <a:ext uri="{FF2B5EF4-FFF2-40B4-BE49-F238E27FC236}">
                      <a16:creationId xmlns:a16="http://schemas.microsoft.com/office/drawing/2014/main" id="{C956E221-DE57-4507-985C-8F63903E5B79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776F0485-BD9A-4BE6-B80A-83E2733E95E9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41" name="갈매기형 수장 232">
                    <a:extLst>
                      <a:ext uri="{FF2B5EF4-FFF2-40B4-BE49-F238E27FC236}">
                        <a16:creationId xmlns:a16="http://schemas.microsoft.com/office/drawing/2014/main" id="{0D30538A-9FF9-43A5-90B7-013A592D37D4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갈매기형 수장 233">
                    <a:extLst>
                      <a:ext uri="{FF2B5EF4-FFF2-40B4-BE49-F238E27FC236}">
                        <a16:creationId xmlns:a16="http://schemas.microsoft.com/office/drawing/2014/main" id="{A4748911-B741-4660-9428-9AD6B4A8BF22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갈매기형 수장 234">
                    <a:extLst>
                      <a:ext uri="{FF2B5EF4-FFF2-40B4-BE49-F238E27FC236}">
                        <a16:creationId xmlns:a16="http://schemas.microsoft.com/office/drawing/2014/main" id="{716D0957-3778-4AEA-93C1-0FABF0A9A152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갈매기형 수장 235">
                    <a:extLst>
                      <a:ext uri="{FF2B5EF4-FFF2-40B4-BE49-F238E27FC236}">
                        <a16:creationId xmlns:a16="http://schemas.microsoft.com/office/drawing/2014/main" id="{7077396E-35AE-4DAC-9A63-711C5D379F1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갈매기형 수장 236">
                    <a:extLst>
                      <a:ext uri="{FF2B5EF4-FFF2-40B4-BE49-F238E27FC236}">
                        <a16:creationId xmlns:a16="http://schemas.microsoft.com/office/drawing/2014/main" id="{F719D782-1011-4373-A63F-7F9597FF9912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갈매기형 수장 237">
                    <a:extLst>
                      <a:ext uri="{FF2B5EF4-FFF2-40B4-BE49-F238E27FC236}">
                        <a16:creationId xmlns:a16="http://schemas.microsoft.com/office/drawing/2014/main" id="{EC3C7182-8A08-4DE4-AB27-58FF488171E2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갈매기형 수장 238">
                    <a:extLst>
                      <a:ext uri="{FF2B5EF4-FFF2-40B4-BE49-F238E27FC236}">
                        <a16:creationId xmlns:a16="http://schemas.microsoft.com/office/drawing/2014/main" id="{633BEC6B-7328-4A27-BCB7-06D4BDF97321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4" name="원호 113">
                <a:extLst>
                  <a:ext uri="{FF2B5EF4-FFF2-40B4-BE49-F238E27FC236}">
                    <a16:creationId xmlns:a16="http://schemas.microsoft.com/office/drawing/2014/main" id="{C84E809D-FE3D-4F9B-89D9-EA9D2BEDA26B}"/>
                  </a:ext>
                </a:extLst>
              </p:cNvPr>
              <p:cNvSpPr/>
              <p:nvPr/>
            </p:nvSpPr>
            <p:spPr>
              <a:xfrm rot="20700000" flipH="1">
                <a:off x="1508564" y="2909683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5B54160-2596-4075-9FBD-AA7B0D8BE46E}"/>
                  </a:ext>
                </a:extLst>
              </p:cNvPr>
              <p:cNvGrpSpPr/>
              <p:nvPr/>
            </p:nvGrpSpPr>
            <p:grpSpPr>
              <a:xfrm rot="1800000" flipH="1">
                <a:off x="1536993" y="2840139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16" name="갈매기형 수장 205">
                  <a:extLst>
                    <a:ext uri="{FF2B5EF4-FFF2-40B4-BE49-F238E27FC236}">
                      <a16:creationId xmlns:a16="http://schemas.microsoft.com/office/drawing/2014/main" id="{A8D4CEC1-07A7-4B9F-8BF2-6193773D60A1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갈매기형 수장 206">
                  <a:extLst>
                    <a:ext uri="{FF2B5EF4-FFF2-40B4-BE49-F238E27FC236}">
                      <a16:creationId xmlns:a16="http://schemas.microsoft.com/office/drawing/2014/main" id="{DAC03A3C-078F-49A3-AE86-9E24CD4BD9A5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갈매기형 수장 207">
                  <a:extLst>
                    <a:ext uri="{FF2B5EF4-FFF2-40B4-BE49-F238E27FC236}">
                      <a16:creationId xmlns:a16="http://schemas.microsoft.com/office/drawing/2014/main" id="{016F3AAF-BBDE-46BD-BC14-45868C312BE1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갈매기형 수장 208">
                  <a:extLst>
                    <a:ext uri="{FF2B5EF4-FFF2-40B4-BE49-F238E27FC236}">
                      <a16:creationId xmlns:a16="http://schemas.microsoft.com/office/drawing/2014/main" id="{B7F009CB-FFB6-4D6C-A626-A2F221D6BAE9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갈매기형 수장 209">
                  <a:extLst>
                    <a:ext uri="{FF2B5EF4-FFF2-40B4-BE49-F238E27FC236}">
                      <a16:creationId xmlns:a16="http://schemas.microsoft.com/office/drawing/2014/main" id="{758D39BA-40A6-43D3-A43D-2F33288AF960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갈매기형 수장 210">
                  <a:extLst>
                    <a:ext uri="{FF2B5EF4-FFF2-40B4-BE49-F238E27FC236}">
                      <a16:creationId xmlns:a16="http://schemas.microsoft.com/office/drawing/2014/main" id="{245F18C8-96A0-4888-BBE8-9DB9EB038566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갈매기형 수장 211">
                  <a:extLst>
                    <a:ext uri="{FF2B5EF4-FFF2-40B4-BE49-F238E27FC236}">
                      <a16:creationId xmlns:a16="http://schemas.microsoft.com/office/drawing/2014/main" id="{2CCCBE48-F479-4849-852C-D2942B72C073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갈매기형 수장 212">
                  <a:extLst>
                    <a:ext uri="{FF2B5EF4-FFF2-40B4-BE49-F238E27FC236}">
                      <a16:creationId xmlns:a16="http://schemas.microsoft.com/office/drawing/2014/main" id="{99195AC9-948F-404E-A5B0-C65130B7B04D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A344DF7B-5439-495B-8C01-B2A998BBBB1A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25" name="갈매기형 수장 214">
                    <a:extLst>
                      <a:ext uri="{FF2B5EF4-FFF2-40B4-BE49-F238E27FC236}">
                        <a16:creationId xmlns:a16="http://schemas.microsoft.com/office/drawing/2014/main" id="{29FA158D-C83A-4B02-B8B8-C5F853F34F01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갈매기형 수장 215">
                    <a:extLst>
                      <a:ext uri="{FF2B5EF4-FFF2-40B4-BE49-F238E27FC236}">
                        <a16:creationId xmlns:a16="http://schemas.microsoft.com/office/drawing/2014/main" id="{D60DB4AE-F2B2-4693-B290-2832FD593AF1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갈매기형 수장 216">
                    <a:extLst>
                      <a:ext uri="{FF2B5EF4-FFF2-40B4-BE49-F238E27FC236}">
                        <a16:creationId xmlns:a16="http://schemas.microsoft.com/office/drawing/2014/main" id="{B89F4689-48C7-43C5-B34A-96501CAB2D9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갈매기형 수장 217">
                    <a:extLst>
                      <a:ext uri="{FF2B5EF4-FFF2-40B4-BE49-F238E27FC236}">
                        <a16:creationId xmlns:a16="http://schemas.microsoft.com/office/drawing/2014/main" id="{2E049CEA-DD83-47A6-BB48-B21F903061F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갈매기형 수장 218">
                    <a:extLst>
                      <a:ext uri="{FF2B5EF4-FFF2-40B4-BE49-F238E27FC236}">
                        <a16:creationId xmlns:a16="http://schemas.microsoft.com/office/drawing/2014/main" id="{A97AF3A3-F4E1-48B0-9059-4AC057C5EB7E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갈매기형 수장 219">
                    <a:extLst>
                      <a:ext uri="{FF2B5EF4-FFF2-40B4-BE49-F238E27FC236}">
                        <a16:creationId xmlns:a16="http://schemas.microsoft.com/office/drawing/2014/main" id="{F807374D-A909-4558-A0F6-ABE87DA54DEF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갈매기형 수장 220">
                    <a:extLst>
                      <a:ext uri="{FF2B5EF4-FFF2-40B4-BE49-F238E27FC236}">
                        <a16:creationId xmlns:a16="http://schemas.microsoft.com/office/drawing/2014/main" id="{267DC367-76AA-48A6-A916-015FA88F60B5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79D0B8-94D1-4EC1-90B2-F84BC3805A9A}"/>
              </a:ext>
            </a:extLst>
          </p:cNvPr>
          <p:cNvGrpSpPr/>
          <p:nvPr/>
        </p:nvGrpSpPr>
        <p:grpSpPr>
          <a:xfrm>
            <a:off x="6530182" y="3121159"/>
            <a:ext cx="1042982" cy="1848777"/>
            <a:chOff x="5959493" y="3175595"/>
            <a:chExt cx="1343486" cy="2381446"/>
          </a:xfrm>
          <a:solidFill>
            <a:schemeClr val="bg1"/>
          </a:solidFill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FE8CAF1-CE78-4486-B20A-A29CF6014EA4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  <a:grpFill/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C0B66E44-D521-44EB-91E3-3BFE5FD6EFBD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  <a:grpFill/>
            </p:grpSpPr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3349AD72-F5E5-4858-8B56-A010D9BADBBB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19302C32-8D79-4511-999A-B73D59AB829C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C0546842-6717-4345-8B5C-6A776023C7B9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15FD63D9-E21A-4BFF-89E8-4CDAFA98F1B8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1BF00F4B-6541-4271-A076-1DAD2F701BD6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CD3F63E-3483-455C-ABE1-AB5D2237C015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  <a:grpFill/>
            </p:grpSpPr>
            <p:sp>
              <p:nvSpPr>
                <p:cNvPr id="95" name="타원 38">
                  <a:extLst>
                    <a:ext uri="{FF2B5EF4-FFF2-40B4-BE49-F238E27FC236}">
                      <a16:creationId xmlns:a16="http://schemas.microsoft.com/office/drawing/2014/main" id="{08470B16-B481-4B42-B305-104CD053D5C1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41AD51D0-C4CF-420B-A4D3-323F6A2CC0F4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  <a:grpFill/>
              </p:grpSpPr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06A44EF0-DF74-4796-B0AC-FAF72AFD4F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D0A3ECC9-C250-4F42-B787-9B7ECDF08A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00" name="타원 21">
                    <a:extLst>
                      <a:ext uri="{FF2B5EF4-FFF2-40B4-BE49-F238E27FC236}">
                        <a16:creationId xmlns:a16="http://schemas.microsoft.com/office/drawing/2014/main" id="{2E562790-D9CD-42CA-A620-9370C8A0E8CF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384A18CA-6D23-45BC-8D86-EEFA517862BA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86205515-D05D-4269-B2AA-D66AD8EEB1DA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7" name="타원 38">
                  <a:extLst>
                    <a:ext uri="{FF2B5EF4-FFF2-40B4-BE49-F238E27FC236}">
                      <a16:creationId xmlns:a16="http://schemas.microsoft.com/office/drawing/2014/main" id="{F4981ECE-C858-456E-9E77-A6D977BBD35C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92" name="이등변 삼각형 13">
              <a:extLst>
                <a:ext uri="{FF2B5EF4-FFF2-40B4-BE49-F238E27FC236}">
                  <a16:creationId xmlns:a16="http://schemas.microsoft.com/office/drawing/2014/main" id="{5AC09724-3EFC-4D57-90C6-0B2BAF82A3D9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grp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7F37C6-4849-46A7-B633-2DE6183916E0}"/>
              </a:ext>
            </a:extLst>
          </p:cNvPr>
          <p:cNvGrpSpPr/>
          <p:nvPr/>
        </p:nvGrpSpPr>
        <p:grpSpPr>
          <a:xfrm>
            <a:off x="1725674" y="4482489"/>
            <a:ext cx="1024558" cy="497642"/>
            <a:chOff x="1480008" y="2721056"/>
            <a:chExt cx="1319753" cy="64102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AB0E783-CD70-4255-87FB-8AC00DD15796}"/>
                </a:ext>
              </a:extLst>
            </p:cNvPr>
            <p:cNvSpPr/>
            <p:nvPr/>
          </p:nvSpPr>
          <p:spPr>
            <a:xfrm>
              <a:off x="1480008" y="2721056"/>
              <a:ext cx="1319753" cy="29223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BDEB6E0-02D0-4196-B707-D119A9E4237C}"/>
                </a:ext>
              </a:extLst>
            </p:cNvPr>
            <p:cNvSpPr/>
            <p:nvPr/>
          </p:nvSpPr>
          <p:spPr>
            <a:xfrm>
              <a:off x="1593130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B6EE2F0-00BA-47C9-9AAF-FBA6664BBCAF}"/>
                </a:ext>
              </a:extLst>
            </p:cNvPr>
            <p:cNvSpPr/>
            <p:nvPr/>
          </p:nvSpPr>
          <p:spPr>
            <a:xfrm>
              <a:off x="2337847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3388168-23B4-45BE-AAB3-65EDCB1D7E5B}"/>
                </a:ext>
              </a:extLst>
            </p:cNvPr>
            <p:cNvSpPr/>
            <p:nvPr/>
          </p:nvSpPr>
          <p:spPr>
            <a:xfrm rot="10800000" flipV="1">
              <a:off x="1687398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FCDE937-1721-432B-8CD3-982F22312E44}"/>
                </a:ext>
              </a:extLst>
            </p:cNvPr>
            <p:cNvSpPr/>
            <p:nvPr/>
          </p:nvSpPr>
          <p:spPr>
            <a:xfrm rot="10800000" flipV="1">
              <a:off x="2432115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BE6D4C-2270-4A70-A357-CFC470D34B04}"/>
              </a:ext>
            </a:extLst>
          </p:cNvPr>
          <p:cNvGrpSpPr/>
          <p:nvPr/>
        </p:nvGrpSpPr>
        <p:grpSpPr>
          <a:xfrm>
            <a:off x="1707248" y="3131355"/>
            <a:ext cx="955163" cy="1366478"/>
            <a:chOff x="1690213" y="2334078"/>
            <a:chExt cx="1230364" cy="1760188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707C4C4-4149-4D6F-BB53-BE76EE917800}"/>
                </a:ext>
              </a:extLst>
            </p:cNvPr>
            <p:cNvGrpSpPr/>
            <p:nvPr/>
          </p:nvGrpSpPr>
          <p:grpSpPr>
            <a:xfrm>
              <a:off x="1690213" y="2334078"/>
              <a:ext cx="1230364" cy="1760188"/>
              <a:chOff x="5719295" y="1566581"/>
              <a:chExt cx="974540" cy="139420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12EE922-2040-4B33-B522-2FE5E98D8161}"/>
                  </a:ext>
                </a:extLst>
              </p:cNvPr>
              <p:cNvSpPr/>
              <p:nvPr/>
            </p:nvSpPr>
            <p:spPr>
              <a:xfrm rot="16200000">
                <a:off x="6274859" y="2475623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E703352-FBAC-4622-B42A-1CE66C9B81AE}"/>
                  </a:ext>
                </a:extLst>
              </p:cNvPr>
              <p:cNvSpPr/>
              <p:nvPr/>
            </p:nvSpPr>
            <p:spPr>
              <a:xfrm rot="16200000">
                <a:off x="6274859" y="2535806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타원 21">
                <a:extLst>
                  <a:ext uri="{FF2B5EF4-FFF2-40B4-BE49-F238E27FC236}">
                    <a16:creationId xmlns:a16="http://schemas.microsoft.com/office/drawing/2014/main" id="{C23092C3-D7A3-46DA-A31A-AB6C34C0B398}"/>
                  </a:ext>
                </a:extLst>
              </p:cNvPr>
              <p:cNvSpPr/>
              <p:nvPr/>
            </p:nvSpPr>
            <p:spPr>
              <a:xfrm>
                <a:off x="5907455" y="2164657"/>
                <a:ext cx="403199" cy="796128"/>
              </a:xfrm>
              <a:custGeom>
                <a:avLst/>
                <a:gdLst>
                  <a:gd name="connsiteX0" fmla="*/ 0 w 542925"/>
                  <a:gd name="connsiteY0" fmla="*/ 411957 h 823913"/>
                  <a:gd name="connsiteX1" fmla="*/ 271463 w 542925"/>
                  <a:gd name="connsiteY1" fmla="*/ 0 h 823913"/>
                  <a:gd name="connsiteX2" fmla="*/ 542926 w 542925"/>
                  <a:gd name="connsiteY2" fmla="*/ 411957 h 823913"/>
                  <a:gd name="connsiteX3" fmla="*/ 271463 w 542925"/>
                  <a:gd name="connsiteY3" fmla="*/ 823914 h 823913"/>
                  <a:gd name="connsiteX4" fmla="*/ 0 w 542925"/>
                  <a:gd name="connsiteY4" fmla="*/ 411957 h 823913"/>
                  <a:gd name="connsiteX0" fmla="*/ 16 w 542942"/>
                  <a:gd name="connsiteY0" fmla="*/ 411957 h 513697"/>
                  <a:gd name="connsiteX1" fmla="*/ 271479 w 542942"/>
                  <a:gd name="connsiteY1" fmla="*/ 0 h 513697"/>
                  <a:gd name="connsiteX2" fmla="*/ 542942 w 542942"/>
                  <a:gd name="connsiteY2" fmla="*/ 411957 h 513697"/>
                  <a:gd name="connsiteX3" fmla="*/ 261954 w 542942"/>
                  <a:gd name="connsiteY3" fmla="*/ 414339 h 513697"/>
                  <a:gd name="connsiteX4" fmla="*/ 16 w 542942"/>
                  <a:gd name="connsiteY4" fmla="*/ 411957 h 513697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0 w 542926"/>
                  <a:gd name="connsiteY0" fmla="*/ 411957 h 417945"/>
                  <a:gd name="connsiteX1" fmla="*/ 271463 w 542926"/>
                  <a:gd name="connsiteY1" fmla="*/ 0 h 417945"/>
                  <a:gd name="connsiteX2" fmla="*/ 542926 w 542926"/>
                  <a:gd name="connsiteY2" fmla="*/ 411957 h 417945"/>
                  <a:gd name="connsiteX3" fmla="*/ 261938 w 542926"/>
                  <a:gd name="connsiteY3" fmla="*/ 414339 h 417945"/>
                  <a:gd name="connsiteX4" fmla="*/ 0 w 542926"/>
                  <a:gd name="connsiteY4" fmla="*/ 411957 h 41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6" h="417945">
                    <a:moveTo>
                      <a:pt x="0" y="411957"/>
                    </a:moveTo>
                    <a:cubicBezTo>
                      <a:pt x="1587" y="342901"/>
                      <a:pt x="121538" y="0"/>
                      <a:pt x="271463" y="0"/>
                    </a:cubicBezTo>
                    <a:cubicBezTo>
                      <a:pt x="421388" y="0"/>
                      <a:pt x="542926" y="184439"/>
                      <a:pt x="542926" y="411957"/>
                    </a:cubicBezTo>
                    <a:cubicBezTo>
                      <a:pt x="266701" y="420400"/>
                      <a:pt x="411863" y="414339"/>
                      <a:pt x="261938" y="414339"/>
                    </a:cubicBezTo>
                    <a:cubicBezTo>
                      <a:pt x="112013" y="414339"/>
                      <a:pt x="236538" y="423863"/>
                      <a:pt x="0" y="411957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3405236A-C4F6-4D75-A838-51301DD9E96C}"/>
                  </a:ext>
                </a:extLst>
              </p:cNvPr>
              <p:cNvSpPr/>
              <p:nvPr/>
            </p:nvSpPr>
            <p:spPr>
              <a:xfrm>
                <a:off x="5719295" y="1566581"/>
                <a:ext cx="766077" cy="76607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E5E01CE8-107E-4669-9523-51BB0ACDA981}"/>
                  </a:ext>
                </a:extLst>
              </p:cNvPr>
              <p:cNvSpPr/>
              <p:nvPr/>
            </p:nvSpPr>
            <p:spPr>
              <a:xfrm flipH="1">
                <a:off x="6310654" y="1744907"/>
                <a:ext cx="92608" cy="1649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3EA3F12-4959-4E0B-B6F3-5B54AC78DAA4}"/>
                </a:ext>
              </a:extLst>
            </p:cNvPr>
            <p:cNvSpPr/>
            <p:nvPr/>
          </p:nvSpPr>
          <p:spPr>
            <a:xfrm rot="1800000" flipH="1">
              <a:off x="2458498" y="2961266"/>
              <a:ext cx="159184" cy="54531"/>
            </a:xfrm>
            <a:custGeom>
              <a:avLst/>
              <a:gdLst>
                <a:gd name="connsiteX0" fmla="*/ 0 w 121920"/>
                <a:gd name="connsiteY0" fmla="*/ 0 h 41766"/>
                <a:gd name="connsiteX1" fmla="*/ 76200 w 121920"/>
                <a:gd name="connsiteY1" fmla="*/ 38100 h 41766"/>
                <a:gd name="connsiteX2" fmla="*/ 121920 w 121920"/>
                <a:gd name="connsiteY2" fmla="*/ 38100 h 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41766">
                  <a:moveTo>
                    <a:pt x="0" y="0"/>
                  </a:moveTo>
                  <a:cubicBezTo>
                    <a:pt x="27940" y="15875"/>
                    <a:pt x="55880" y="31750"/>
                    <a:pt x="76200" y="38100"/>
                  </a:cubicBezTo>
                  <a:cubicBezTo>
                    <a:pt x="96520" y="44450"/>
                    <a:pt x="109220" y="41275"/>
                    <a:pt x="121920" y="381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5EEAB0-D759-4C1B-B3CA-E1AC46F2DC04}"/>
              </a:ext>
            </a:extLst>
          </p:cNvPr>
          <p:cNvGrpSpPr/>
          <p:nvPr/>
        </p:nvGrpSpPr>
        <p:grpSpPr>
          <a:xfrm>
            <a:off x="9286482" y="3131356"/>
            <a:ext cx="1042982" cy="1848777"/>
            <a:chOff x="5959493" y="3175595"/>
            <a:chExt cx="1343486" cy="23814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A9217E-88FF-40C7-BF98-C22A0A3EEA2E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D030EBF-68B4-4C8B-BE9C-DEF345B9C675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D9FF84E1-AAD8-44C5-80ED-EB5E5457AFBF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E286D6DB-0737-4AE4-8C07-D375DD13755F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BCD0C816-40FC-4225-972E-ADBFA53BD1B4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3E7EAFAC-A2A1-4E6B-AD69-6DB0BB394C2E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B846E43A-4A5C-416C-80F9-AF220D15F722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128AD37-54BD-4464-B6A8-76C95790AE16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</p:grpSpPr>
            <p:sp>
              <p:nvSpPr>
                <p:cNvPr id="66" name="타원 38">
                  <a:extLst>
                    <a:ext uri="{FF2B5EF4-FFF2-40B4-BE49-F238E27FC236}">
                      <a16:creationId xmlns:a16="http://schemas.microsoft.com/office/drawing/2014/main" id="{B01E93BF-9E08-43B4-A895-D9E3D7E2166D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B161BFBF-DCCC-4DEE-B59D-BDD10A9F7336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</p:grpSpPr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C91F4683-F4DE-4234-B0A7-3B70A0899FF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16B57014-871D-4C80-A796-A357472296A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1" name="타원 21">
                    <a:extLst>
                      <a:ext uri="{FF2B5EF4-FFF2-40B4-BE49-F238E27FC236}">
                        <a16:creationId xmlns:a16="http://schemas.microsoft.com/office/drawing/2014/main" id="{11A19244-0E42-4343-A79D-FDB27C9784AC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0B962E4-2000-404D-AC72-1907BDC7CBAE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3" name="타원 72">
                    <a:extLst>
                      <a:ext uri="{FF2B5EF4-FFF2-40B4-BE49-F238E27FC236}">
                        <a16:creationId xmlns:a16="http://schemas.microsoft.com/office/drawing/2014/main" id="{EB1F5D55-125F-457F-9A4C-D7255A0E4404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8" name="타원 38">
                  <a:extLst>
                    <a:ext uri="{FF2B5EF4-FFF2-40B4-BE49-F238E27FC236}">
                      <a16:creationId xmlns:a16="http://schemas.microsoft.com/office/drawing/2014/main" id="{2D4416E3-0954-47C8-BE62-493317B49A01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63" name="이등변 삼각형 13">
              <a:extLst>
                <a:ext uri="{FF2B5EF4-FFF2-40B4-BE49-F238E27FC236}">
                  <a16:creationId xmlns:a16="http://schemas.microsoft.com/office/drawing/2014/main" id="{81DE23C1-7F32-4F61-9075-CCA1BF4F64F8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0D620E-5CF1-4FA5-9C55-5BE31F24D5E9}"/>
              </a:ext>
            </a:extLst>
          </p:cNvPr>
          <p:cNvGrpSpPr/>
          <p:nvPr/>
        </p:nvGrpSpPr>
        <p:grpSpPr>
          <a:xfrm rot="1800000">
            <a:off x="2577876" y="3296225"/>
            <a:ext cx="1050542" cy="442246"/>
            <a:chOff x="-781192" y="2519117"/>
            <a:chExt cx="6192991" cy="260706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A06E7A7-4533-418F-A3FF-0F4A2B3FD785}"/>
                </a:ext>
              </a:extLst>
            </p:cNvPr>
            <p:cNvSpPr/>
            <p:nvPr/>
          </p:nvSpPr>
          <p:spPr>
            <a:xfrm>
              <a:off x="1034572" y="2546827"/>
              <a:ext cx="2551646" cy="25516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A0EE990-D122-4F4D-93BE-90D5CDD49942}"/>
                </a:ext>
              </a:extLst>
            </p:cNvPr>
            <p:cNvGrpSpPr/>
            <p:nvPr/>
          </p:nvGrpSpPr>
          <p:grpSpPr>
            <a:xfrm>
              <a:off x="-781192" y="2519118"/>
              <a:ext cx="2681282" cy="2607064"/>
              <a:chOff x="-781192" y="2519118"/>
              <a:chExt cx="2681282" cy="2607064"/>
            </a:xfrm>
          </p:grpSpPr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5BB9D0B7-1820-4BA9-A919-E07A4A123BA2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6183D7D-2D93-456C-B28A-0CDE754E77F8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46" name="갈매기형 수장 6">
                  <a:extLst>
                    <a:ext uri="{FF2B5EF4-FFF2-40B4-BE49-F238E27FC236}">
                      <a16:creationId xmlns:a16="http://schemas.microsoft.com/office/drawing/2014/main" id="{3CF929AE-51C7-40A6-B701-DA321D18303D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갈매기형 수장 7">
                  <a:extLst>
                    <a:ext uri="{FF2B5EF4-FFF2-40B4-BE49-F238E27FC236}">
                      <a16:creationId xmlns:a16="http://schemas.microsoft.com/office/drawing/2014/main" id="{FE746870-71DC-485A-B176-0B131915EA33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갈매기형 수장 9">
                  <a:extLst>
                    <a:ext uri="{FF2B5EF4-FFF2-40B4-BE49-F238E27FC236}">
                      <a16:creationId xmlns:a16="http://schemas.microsoft.com/office/drawing/2014/main" id="{482B47BA-BC93-4157-ADB0-6EA4676A2F85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갈매기형 수장 10">
                  <a:extLst>
                    <a:ext uri="{FF2B5EF4-FFF2-40B4-BE49-F238E27FC236}">
                      <a16:creationId xmlns:a16="http://schemas.microsoft.com/office/drawing/2014/main" id="{8B8CCD3D-0C7B-41FE-BCFE-7FEFB7B6098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갈매기형 수장 11">
                  <a:extLst>
                    <a:ext uri="{FF2B5EF4-FFF2-40B4-BE49-F238E27FC236}">
                      <a16:creationId xmlns:a16="http://schemas.microsoft.com/office/drawing/2014/main" id="{A62C5187-89FD-4D32-AAC3-83B7F5DBD0D1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갈매기형 수장 12">
                  <a:extLst>
                    <a:ext uri="{FF2B5EF4-FFF2-40B4-BE49-F238E27FC236}">
                      <a16:creationId xmlns:a16="http://schemas.microsoft.com/office/drawing/2014/main" id="{B3487FC2-73B3-45B5-8EAB-23B402E9F52A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갈매기형 수장 15">
                  <a:extLst>
                    <a:ext uri="{FF2B5EF4-FFF2-40B4-BE49-F238E27FC236}">
                      <a16:creationId xmlns:a16="http://schemas.microsoft.com/office/drawing/2014/main" id="{CD92FEE8-3B1B-45EA-BC5D-1C6ECE650F9B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갈매기형 수장 16">
                  <a:extLst>
                    <a:ext uri="{FF2B5EF4-FFF2-40B4-BE49-F238E27FC236}">
                      <a16:creationId xmlns:a16="http://schemas.microsoft.com/office/drawing/2014/main" id="{F3C645E9-CD7F-4F8D-ADAC-59914E74C3B0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BFC1FCF-75A2-4EB2-8D29-78C6D2FB6A73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55" name="갈매기형 수장 18">
                    <a:extLst>
                      <a:ext uri="{FF2B5EF4-FFF2-40B4-BE49-F238E27FC236}">
                        <a16:creationId xmlns:a16="http://schemas.microsoft.com/office/drawing/2014/main" id="{590A02D2-B795-4F50-8FF4-F3962ACAD940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갈매기형 수장 19">
                    <a:extLst>
                      <a:ext uri="{FF2B5EF4-FFF2-40B4-BE49-F238E27FC236}">
                        <a16:creationId xmlns:a16="http://schemas.microsoft.com/office/drawing/2014/main" id="{E87EDD79-FD09-442F-AB97-4A90A96A736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갈매기형 수장 20">
                    <a:extLst>
                      <a:ext uri="{FF2B5EF4-FFF2-40B4-BE49-F238E27FC236}">
                        <a16:creationId xmlns:a16="http://schemas.microsoft.com/office/drawing/2014/main" id="{CEF941E4-3638-46E1-B8D3-CB01AA50C4D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갈매기형 수장 21">
                    <a:extLst>
                      <a:ext uri="{FF2B5EF4-FFF2-40B4-BE49-F238E27FC236}">
                        <a16:creationId xmlns:a16="http://schemas.microsoft.com/office/drawing/2014/main" id="{8FF6882E-741B-4FB1-9B5B-1691FB9D1B79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갈매기형 수장 22">
                    <a:extLst>
                      <a:ext uri="{FF2B5EF4-FFF2-40B4-BE49-F238E27FC236}">
                        <a16:creationId xmlns:a16="http://schemas.microsoft.com/office/drawing/2014/main" id="{CBB5A51C-A9BB-4048-94AB-AF44E326820D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갈매기형 수장 23">
                    <a:extLst>
                      <a:ext uri="{FF2B5EF4-FFF2-40B4-BE49-F238E27FC236}">
                        <a16:creationId xmlns:a16="http://schemas.microsoft.com/office/drawing/2014/main" id="{F49F8CAA-6DE6-4D29-AFD9-11D916BF8B03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갈매기형 수장 24">
                    <a:extLst>
                      <a:ext uri="{FF2B5EF4-FFF2-40B4-BE49-F238E27FC236}">
                        <a16:creationId xmlns:a16="http://schemas.microsoft.com/office/drawing/2014/main" id="{D5A6B7E4-E7A2-4417-8D5C-3B1FE54E7280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6233892-AEB3-43DC-A30D-27D833D7004A}"/>
                </a:ext>
              </a:extLst>
            </p:cNvPr>
            <p:cNvGrpSpPr/>
            <p:nvPr/>
          </p:nvGrpSpPr>
          <p:grpSpPr>
            <a:xfrm flipH="1">
              <a:off x="2730517" y="2519117"/>
              <a:ext cx="2681282" cy="2607064"/>
              <a:chOff x="-781192" y="2519118"/>
              <a:chExt cx="2681282" cy="2607064"/>
            </a:xfrm>
          </p:grpSpPr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1B731527-8E8C-4E6A-8CD4-E1A1B01DBFA7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CA4E52A-23B2-404B-BA1A-EE4068B3DC77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28" name="갈매기형 수장 32">
                  <a:extLst>
                    <a:ext uri="{FF2B5EF4-FFF2-40B4-BE49-F238E27FC236}">
                      <a16:creationId xmlns:a16="http://schemas.microsoft.com/office/drawing/2014/main" id="{83331A8B-EAD4-458C-9661-6F000F9E9D0C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갈매기형 수장 33">
                  <a:extLst>
                    <a:ext uri="{FF2B5EF4-FFF2-40B4-BE49-F238E27FC236}">
                      <a16:creationId xmlns:a16="http://schemas.microsoft.com/office/drawing/2014/main" id="{C12AED9B-1FF8-4316-843C-CE9CD809F0E9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갈매기형 수장 34">
                  <a:extLst>
                    <a:ext uri="{FF2B5EF4-FFF2-40B4-BE49-F238E27FC236}">
                      <a16:creationId xmlns:a16="http://schemas.microsoft.com/office/drawing/2014/main" id="{7119192D-F0FA-4131-B0FF-766A55F70AC0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갈매기형 수장 35">
                  <a:extLst>
                    <a:ext uri="{FF2B5EF4-FFF2-40B4-BE49-F238E27FC236}">
                      <a16:creationId xmlns:a16="http://schemas.microsoft.com/office/drawing/2014/main" id="{B1042E12-58C8-4857-ACDE-5DFE7CE816DE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갈매기형 수장 36">
                  <a:extLst>
                    <a:ext uri="{FF2B5EF4-FFF2-40B4-BE49-F238E27FC236}">
                      <a16:creationId xmlns:a16="http://schemas.microsoft.com/office/drawing/2014/main" id="{53AE17F5-358F-4A61-AD70-14F5063215B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갈매기형 수장 37">
                  <a:extLst>
                    <a:ext uri="{FF2B5EF4-FFF2-40B4-BE49-F238E27FC236}">
                      <a16:creationId xmlns:a16="http://schemas.microsoft.com/office/drawing/2014/main" id="{E1B584AF-8F26-4682-9008-779F6BD4D9C7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갈매기형 수장 38">
                  <a:extLst>
                    <a:ext uri="{FF2B5EF4-FFF2-40B4-BE49-F238E27FC236}">
                      <a16:creationId xmlns:a16="http://schemas.microsoft.com/office/drawing/2014/main" id="{AE0B148D-AF24-4F12-B9A8-92ACB6D3B6B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갈매기형 수장 39">
                  <a:extLst>
                    <a:ext uri="{FF2B5EF4-FFF2-40B4-BE49-F238E27FC236}">
                      <a16:creationId xmlns:a16="http://schemas.microsoft.com/office/drawing/2014/main" id="{841C1AA6-2374-4C90-8598-F3A317E5BDEC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4916D2C8-7AD1-4BDD-8DB5-9D8BE1840995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37" name="갈매기형 수장 41">
                    <a:extLst>
                      <a:ext uri="{FF2B5EF4-FFF2-40B4-BE49-F238E27FC236}">
                        <a16:creationId xmlns:a16="http://schemas.microsoft.com/office/drawing/2014/main" id="{1D967B29-412C-41F3-8C0C-F807B25303FB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갈매기형 수장 42">
                    <a:extLst>
                      <a:ext uri="{FF2B5EF4-FFF2-40B4-BE49-F238E27FC236}">
                        <a16:creationId xmlns:a16="http://schemas.microsoft.com/office/drawing/2014/main" id="{CC996581-A907-4471-ABB6-ED9CCF1CD95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갈매기형 수장 43">
                    <a:extLst>
                      <a:ext uri="{FF2B5EF4-FFF2-40B4-BE49-F238E27FC236}">
                        <a16:creationId xmlns:a16="http://schemas.microsoft.com/office/drawing/2014/main" id="{380F066A-683E-4C75-B4E4-784320A3E9F4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갈매기형 수장 44">
                    <a:extLst>
                      <a:ext uri="{FF2B5EF4-FFF2-40B4-BE49-F238E27FC236}">
                        <a16:creationId xmlns:a16="http://schemas.microsoft.com/office/drawing/2014/main" id="{06DEC40C-5A47-4533-9DCC-41316544E49D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갈매기형 수장 45">
                    <a:extLst>
                      <a:ext uri="{FF2B5EF4-FFF2-40B4-BE49-F238E27FC236}">
                        <a16:creationId xmlns:a16="http://schemas.microsoft.com/office/drawing/2014/main" id="{370871BF-8D30-41C5-AB45-A487D2F641FF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갈매기형 수장 46">
                    <a:extLst>
                      <a:ext uri="{FF2B5EF4-FFF2-40B4-BE49-F238E27FC236}">
                        <a16:creationId xmlns:a16="http://schemas.microsoft.com/office/drawing/2014/main" id="{0E3AE61A-89CD-4D42-817B-C39303596E19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갈매기형 수장 47">
                    <a:extLst>
                      <a:ext uri="{FF2B5EF4-FFF2-40B4-BE49-F238E27FC236}">
                        <a16:creationId xmlns:a16="http://schemas.microsoft.com/office/drawing/2014/main" id="{77AD1447-099D-46DD-B7A8-B902252AFE72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2" name="타원 38">
            <a:extLst>
              <a:ext uri="{FF2B5EF4-FFF2-40B4-BE49-F238E27FC236}">
                <a16:creationId xmlns:a16="http://schemas.microsoft.com/office/drawing/2014/main" id="{E7B1E3BB-0E76-411F-AE3B-9DD83CC57FE9}"/>
              </a:ext>
            </a:extLst>
          </p:cNvPr>
          <p:cNvSpPr/>
          <p:nvPr/>
        </p:nvSpPr>
        <p:spPr>
          <a:xfrm rot="2700000" flipV="1">
            <a:off x="2166818" y="3567796"/>
            <a:ext cx="188284" cy="610488"/>
          </a:xfrm>
          <a:custGeom>
            <a:avLst/>
            <a:gdLst>
              <a:gd name="connsiteX0" fmla="*/ 0 w 187900"/>
              <a:gd name="connsiteY0" fmla="*/ 334999 h 669997"/>
              <a:gd name="connsiteX1" fmla="*/ 93950 w 187900"/>
              <a:gd name="connsiteY1" fmla="*/ 0 h 669997"/>
              <a:gd name="connsiteX2" fmla="*/ 187900 w 187900"/>
              <a:gd name="connsiteY2" fmla="*/ 334999 h 669997"/>
              <a:gd name="connsiteX3" fmla="*/ 93950 w 187900"/>
              <a:gd name="connsiteY3" fmla="*/ 669998 h 669997"/>
              <a:gd name="connsiteX4" fmla="*/ 0 w 187900"/>
              <a:gd name="connsiteY4" fmla="*/ 334999 h 669997"/>
              <a:gd name="connsiteX0" fmla="*/ 61 w 187961"/>
              <a:gd name="connsiteY0" fmla="*/ 258796 h 593795"/>
              <a:gd name="connsiteX1" fmla="*/ 83851 w 187961"/>
              <a:gd name="connsiteY1" fmla="*/ 0 h 593795"/>
              <a:gd name="connsiteX2" fmla="*/ 187961 w 187961"/>
              <a:gd name="connsiteY2" fmla="*/ 258796 h 593795"/>
              <a:gd name="connsiteX3" fmla="*/ 94011 w 187961"/>
              <a:gd name="connsiteY3" fmla="*/ 593795 h 593795"/>
              <a:gd name="connsiteX4" fmla="*/ 61 w 187961"/>
              <a:gd name="connsiteY4" fmla="*/ 258796 h 59379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20 w 245024"/>
              <a:gd name="connsiteY0" fmla="*/ 196022 h 527776"/>
              <a:gd name="connsiteX1" fmla="*/ 140914 w 245024"/>
              <a:gd name="connsiteY1" fmla="*/ 21 h 527776"/>
              <a:gd name="connsiteX2" fmla="*/ 245024 w 245024"/>
              <a:gd name="connsiteY2" fmla="*/ 192777 h 527776"/>
              <a:gd name="connsiteX3" fmla="*/ 151074 w 245024"/>
              <a:gd name="connsiteY3" fmla="*/ 527776 h 527776"/>
              <a:gd name="connsiteX4" fmla="*/ 20 w 245024"/>
              <a:gd name="connsiteY4" fmla="*/ 196022 h 527776"/>
              <a:gd name="connsiteX0" fmla="*/ 20 w 245565"/>
              <a:gd name="connsiteY0" fmla="*/ 196008 h 527762"/>
              <a:gd name="connsiteX1" fmla="*/ 140914 w 245565"/>
              <a:gd name="connsiteY1" fmla="*/ 7 h 527762"/>
              <a:gd name="connsiteX2" fmla="*/ 245565 w 245565"/>
              <a:gd name="connsiteY2" fmla="*/ 194215 h 527762"/>
              <a:gd name="connsiteX3" fmla="*/ 151074 w 245565"/>
              <a:gd name="connsiteY3" fmla="*/ 527762 h 527762"/>
              <a:gd name="connsiteX4" fmla="*/ 20 w 245565"/>
              <a:gd name="connsiteY4" fmla="*/ 196008 h 527762"/>
              <a:gd name="connsiteX0" fmla="*/ 20 w 246094"/>
              <a:gd name="connsiteY0" fmla="*/ 196002 h 527756"/>
              <a:gd name="connsiteX1" fmla="*/ 140914 w 246094"/>
              <a:gd name="connsiteY1" fmla="*/ 1 h 527756"/>
              <a:gd name="connsiteX2" fmla="*/ 245565 w 246094"/>
              <a:gd name="connsiteY2" fmla="*/ 194209 h 527756"/>
              <a:gd name="connsiteX3" fmla="*/ 151074 w 246094"/>
              <a:gd name="connsiteY3" fmla="*/ 527756 h 527756"/>
              <a:gd name="connsiteX4" fmla="*/ 20 w 246094"/>
              <a:gd name="connsiteY4" fmla="*/ 196002 h 527756"/>
              <a:gd name="connsiteX0" fmla="*/ 48 w 246122"/>
              <a:gd name="connsiteY0" fmla="*/ 196035 h 527789"/>
              <a:gd name="connsiteX1" fmla="*/ 140942 w 246122"/>
              <a:gd name="connsiteY1" fmla="*/ 34 h 527789"/>
              <a:gd name="connsiteX2" fmla="*/ 245593 w 246122"/>
              <a:gd name="connsiteY2" fmla="*/ 194242 h 527789"/>
              <a:gd name="connsiteX3" fmla="*/ 151102 w 246122"/>
              <a:gd name="connsiteY3" fmla="*/ 527789 h 527789"/>
              <a:gd name="connsiteX4" fmla="*/ 48 w 246122"/>
              <a:gd name="connsiteY4" fmla="*/ 196035 h 527789"/>
              <a:gd name="connsiteX0" fmla="*/ 19 w 190356"/>
              <a:gd name="connsiteY0" fmla="*/ 196030 h 527784"/>
              <a:gd name="connsiteX1" fmla="*/ 140913 w 190356"/>
              <a:gd name="connsiteY1" fmla="*/ 29 h 527784"/>
              <a:gd name="connsiteX2" fmla="*/ 152690 w 190356"/>
              <a:gd name="connsiteY2" fmla="*/ 182599 h 527784"/>
              <a:gd name="connsiteX3" fmla="*/ 151073 w 190356"/>
              <a:gd name="connsiteY3" fmla="*/ 527784 h 527784"/>
              <a:gd name="connsiteX4" fmla="*/ 19 w 190356"/>
              <a:gd name="connsiteY4" fmla="*/ 196030 h 52778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19 w 191216"/>
              <a:gd name="connsiteY0" fmla="*/ 196472 h 528226"/>
              <a:gd name="connsiteX1" fmla="*/ 140913 w 191216"/>
              <a:gd name="connsiteY1" fmla="*/ 471 h 528226"/>
              <a:gd name="connsiteX2" fmla="*/ 155757 w 191216"/>
              <a:gd name="connsiteY2" fmla="*/ 249374 h 528226"/>
              <a:gd name="connsiteX3" fmla="*/ 151073 w 191216"/>
              <a:gd name="connsiteY3" fmla="*/ 528226 h 528226"/>
              <a:gd name="connsiteX4" fmla="*/ 19 w 191216"/>
              <a:gd name="connsiteY4" fmla="*/ 196472 h 528226"/>
              <a:gd name="connsiteX0" fmla="*/ 43 w 191240"/>
              <a:gd name="connsiteY0" fmla="*/ 196392 h 528146"/>
              <a:gd name="connsiteX1" fmla="*/ 140937 w 191240"/>
              <a:gd name="connsiteY1" fmla="*/ 391 h 528146"/>
              <a:gd name="connsiteX2" fmla="*/ 155781 w 191240"/>
              <a:gd name="connsiteY2" fmla="*/ 249294 h 528146"/>
              <a:gd name="connsiteX3" fmla="*/ 151097 w 191240"/>
              <a:gd name="connsiteY3" fmla="*/ 528146 h 528146"/>
              <a:gd name="connsiteX4" fmla="*/ 43 w 191240"/>
              <a:gd name="connsiteY4" fmla="*/ 196392 h 528146"/>
              <a:gd name="connsiteX0" fmla="*/ 18 w 182293"/>
              <a:gd name="connsiteY0" fmla="*/ 196264 h 528018"/>
              <a:gd name="connsiteX1" fmla="*/ 140912 w 182293"/>
              <a:gd name="connsiteY1" fmla="*/ 263 h 528018"/>
              <a:gd name="connsiteX2" fmla="*/ 115957 w 182293"/>
              <a:gd name="connsiteY2" fmla="*/ 235061 h 528018"/>
              <a:gd name="connsiteX3" fmla="*/ 151072 w 182293"/>
              <a:gd name="connsiteY3" fmla="*/ 528018 h 528018"/>
              <a:gd name="connsiteX4" fmla="*/ 18 w 182293"/>
              <a:gd name="connsiteY4" fmla="*/ 196264 h 528018"/>
              <a:gd name="connsiteX0" fmla="*/ 37 w 182312"/>
              <a:gd name="connsiteY0" fmla="*/ 196230 h 527984"/>
              <a:gd name="connsiteX1" fmla="*/ 140931 w 182312"/>
              <a:gd name="connsiteY1" fmla="*/ 229 h 527984"/>
              <a:gd name="connsiteX2" fmla="*/ 115976 w 182312"/>
              <a:gd name="connsiteY2" fmla="*/ 235027 h 527984"/>
              <a:gd name="connsiteX3" fmla="*/ 151091 w 182312"/>
              <a:gd name="connsiteY3" fmla="*/ 527984 h 527984"/>
              <a:gd name="connsiteX4" fmla="*/ 37 w 182312"/>
              <a:gd name="connsiteY4" fmla="*/ 196230 h 527984"/>
              <a:gd name="connsiteX0" fmla="*/ 34 w 182309"/>
              <a:gd name="connsiteY0" fmla="*/ 199645 h 531399"/>
              <a:gd name="connsiteX1" fmla="*/ 140928 w 182309"/>
              <a:gd name="connsiteY1" fmla="*/ 3644 h 531399"/>
              <a:gd name="connsiteX2" fmla="*/ 115973 w 182309"/>
              <a:gd name="connsiteY2" fmla="*/ 238442 h 531399"/>
              <a:gd name="connsiteX3" fmla="*/ 151088 w 182309"/>
              <a:gd name="connsiteY3" fmla="*/ 531399 h 531399"/>
              <a:gd name="connsiteX4" fmla="*/ 34 w 182309"/>
              <a:gd name="connsiteY4" fmla="*/ 199645 h 531399"/>
              <a:gd name="connsiteX0" fmla="*/ 335 w 203165"/>
              <a:gd name="connsiteY0" fmla="*/ 199524 h 497072"/>
              <a:gd name="connsiteX1" fmla="*/ 141229 w 203165"/>
              <a:gd name="connsiteY1" fmla="*/ 3523 h 497072"/>
              <a:gd name="connsiteX2" fmla="*/ 116274 w 203165"/>
              <a:gd name="connsiteY2" fmla="*/ 238321 h 497072"/>
              <a:gd name="connsiteX3" fmla="*/ 175387 w 203165"/>
              <a:gd name="connsiteY3" fmla="*/ 497072 h 497072"/>
              <a:gd name="connsiteX4" fmla="*/ 335 w 203165"/>
              <a:gd name="connsiteY4" fmla="*/ 199524 h 497072"/>
              <a:gd name="connsiteX0" fmla="*/ 170 w 216276"/>
              <a:gd name="connsiteY0" fmla="*/ 212648 h 493625"/>
              <a:gd name="connsiteX1" fmla="*/ 154340 w 216276"/>
              <a:gd name="connsiteY1" fmla="*/ 76 h 493625"/>
              <a:gd name="connsiteX2" fmla="*/ 129385 w 216276"/>
              <a:gd name="connsiteY2" fmla="*/ 234874 h 493625"/>
              <a:gd name="connsiteX3" fmla="*/ 188498 w 216276"/>
              <a:gd name="connsiteY3" fmla="*/ 493625 h 493625"/>
              <a:gd name="connsiteX4" fmla="*/ 170 w 216276"/>
              <a:gd name="connsiteY4" fmla="*/ 212648 h 493625"/>
              <a:gd name="connsiteX0" fmla="*/ 266 w 216372"/>
              <a:gd name="connsiteY0" fmla="*/ 215534 h 496511"/>
              <a:gd name="connsiteX1" fmla="*/ 154436 w 216372"/>
              <a:gd name="connsiteY1" fmla="*/ 2962 h 496511"/>
              <a:gd name="connsiteX2" fmla="*/ 129481 w 216372"/>
              <a:gd name="connsiteY2" fmla="*/ 237760 h 496511"/>
              <a:gd name="connsiteX3" fmla="*/ 188594 w 216372"/>
              <a:gd name="connsiteY3" fmla="*/ 496511 h 496511"/>
              <a:gd name="connsiteX4" fmla="*/ 266 w 216372"/>
              <a:gd name="connsiteY4" fmla="*/ 215534 h 496511"/>
              <a:gd name="connsiteX0" fmla="*/ 291 w 216397"/>
              <a:gd name="connsiteY0" fmla="*/ 219066 h 500043"/>
              <a:gd name="connsiteX1" fmla="*/ 154461 w 216397"/>
              <a:gd name="connsiteY1" fmla="*/ 6494 h 500043"/>
              <a:gd name="connsiteX2" fmla="*/ 129506 w 216397"/>
              <a:gd name="connsiteY2" fmla="*/ 241292 h 500043"/>
              <a:gd name="connsiteX3" fmla="*/ 188619 w 216397"/>
              <a:gd name="connsiteY3" fmla="*/ 500043 h 500043"/>
              <a:gd name="connsiteX4" fmla="*/ 291 w 216397"/>
              <a:gd name="connsiteY4" fmla="*/ 219066 h 500043"/>
              <a:gd name="connsiteX0" fmla="*/ 291 w 226555"/>
              <a:gd name="connsiteY0" fmla="*/ 219066 h 500043"/>
              <a:gd name="connsiteX1" fmla="*/ 154461 w 226555"/>
              <a:gd name="connsiteY1" fmla="*/ 6494 h 500043"/>
              <a:gd name="connsiteX2" fmla="*/ 129506 w 226555"/>
              <a:gd name="connsiteY2" fmla="*/ 241292 h 500043"/>
              <a:gd name="connsiteX3" fmla="*/ 188619 w 226555"/>
              <a:gd name="connsiteY3" fmla="*/ 500043 h 500043"/>
              <a:gd name="connsiteX4" fmla="*/ 291 w 226555"/>
              <a:gd name="connsiteY4" fmla="*/ 219066 h 500043"/>
              <a:gd name="connsiteX0" fmla="*/ 545 w 226809"/>
              <a:gd name="connsiteY0" fmla="*/ 221397 h 502374"/>
              <a:gd name="connsiteX1" fmla="*/ 154715 w 226809"/>
              <a:gd name="connsiteY1" fmla="*/ 8825 h 502374"/>
              <a:gd name="connsiteX2" fmla="*/ 129760 w 226809"/>
              <a:gd name="connsiteY2" fmla="*/ 243623 h 502374"/>
              <a:gd name="connsiteX3" fmla="*/ 188873 w 226809"/>
              <a:gd name="connsiteY3" fmla="*/ 502374 h 502374"/>
              <a:gd name="connsiteX4" fmla="*/ 545 w 226809"/>
              <a:gd name="connsiteY4" fmla="*/ 221397 h 502374"/>
              <a:gd name="connsiteX0" fmla="*/ 561 w 226825"/>
              <a:gd name="connsiteY0" fmla="*/ 222493 h 503470"/>
              <a:gd name="connsiteX1" fmla="*/ 154731 w 226825"/>
              <a:gd name="connsiteY1" fmla="*/ 9921 h 503470"/>
              <a:gd name="connsiteX2" fmla="*/ 129776 w 226825"/>
              <a:gd name="connsiteY2" fmla="*/ 244719 h 503470"/>
              <a:gd name="connsiteX3" fmla="*/ 188889 w 226825"/>
              <a:gd name="connsiteY3" fmla="*/ 503470 h 503470"/>
              <a:gd name="connsiteX4" fmla="*/ 561 w 226825"/>
              <a:gd name="connsiteY4" fmla="*/ 222493 h 503470"/>
              <a:gd name="connsiteX0" fmla="*/ 561 w 225902"/>
              <a:gd name="connsiteY0" fmla="*/ 222493 h 503470"/>
              <a:gd name="connsiteX1" fmla="*/ 154731 w 225902"/>
              <a:gd name="connsiteY1" fmla="*/ 9921 h 503470"/>
              <a:gd name="connsiteX2" fmla="*/ 129776 w 225902"/>
              <a:gd name="connsiteY2" fmla="*/ 244719 h 503470"/>
              <a:gd name="connsiteX3" fmla="*/ 188889 w 225902"/>
              <a:gd name="connsiteY3" fmla="*/ 503470 h 503470"/>
              <a:gd name="connsiteX4" fmla="*/ 561 w 225902"/>
              <a:gd name="connsiteY4" fmla="*/ 222493 h 503470"/>
              <a:gd name="connsiteX0" fmla="*/ 561 w 211779"/>
              <a:gd name="connsiteY0" fmla="*/ 222493 h 503470"/>
              <a:gd name="connsiteX1" fmla="*/ 154731 w 211779"/>
              <a:gd name="connsiteY1" fmla="*/ 9921 h 503470"/>
              <a:gd name="connsiteX2" fmla="*/ 129776 w 211779"/>
              <a:gd name="connsiteY2" fmla="*/ 244719 h 503470"/>
              <a:gd name="connsiteX3" fmla="*/ 188889 w 211779"/>
              <a:gd name="connsiteY3" fmla="*/ 503470 h 503470"/>
              <a:gd name="connsiteX4" fmla="*/ 561 w 211779"/>
              <a:gd name="connsiteY4" fmla="*/ 222493 h 503470"/>
              <a:gd name="connsiteX0" fmla="*/ 169 w 212249"/>
              <a:gd name="connsiteY0" fmla="*/ 233491 h 493550"/>
              <a:gd name="connsiteX1" fmla="*/ 155201 w 212249"/>
              <a:gd name="connsiteY1" fmla="*/ 1 h 493550"/>
              <a:gd name="connsiteX2" fmla="*/ 130246 w 212249"/>
              <a:gd name="connsiteY2" fmla="*/ 234799 h 493550"/>
              <a:gd name="connsiteX3" fmla="*/ 189359 w 212249"/>
              <a:gd name="connsiteY3" fmla="*/ 493550 h 493550"/>
              <a:gd name="connsiteX4" fmla="*/ 169 w 212249"/>
              <a:gd name="connsiteY4" fmla="*/ 233491 h 493550"/>
              <a:gd name="connsiteX0" fmla="*/ 371 w 212451"/>
              <a:gd name="connsiteY0" fmla="*/ 236155 h 496214"/>
              <a:gd name="connsiteX1" fmla="*/ 155403 w 212451"/>
              <a:gd name="connsiteY1" fmla="*/ 2665 h 496214"/>
              <a:gd name="connsiteX2" fmla="*/ 130448 w 212451"/>
              <a:gd name="connsiteY2" fmla="*/ 237463 h 496214"/>
              <a:gd name="connsiteX3" fmla="*/ 189561 w 212451"/>
              <a:gd name="connsiteY3" fmla="*/ 496214 h 496214"/>
              <a:gd name="connsiteX4" fmla="*/ 371 w 212451"/>
              <a:gd name="connsiteY4" fmla="*/ 236155 h 496214"/>
              <a:gd name="connsiteX0" fmla="*/ 390 w 212470"/>
              <a:gd name="connsiteY0" fmla="*/ 236412 h 496471"/>
              <a:gd name="connsiteX1" fmla="*/ 155422 w 212470"/>
              <a:gd name="connsiteY1" fmla="*/ 2922 h 496471"/>
              <a:gd name="connsiteX2" fmla="*/ 130467 w 212470"/>
              <a:gd name="connsiteY2" fmla="*/ 237720 h 496471"/>
              <a:gd name="connsiteX3" fmla="*/ 189580 w 212470"/>
              <a:gd name="connsiteY3" fmla="*/ 496471 h 496471"/>
              <a:gd name="connsiteX4" fmla="*/ 390 w 212470"/>
              <a:gd name="connsiteY4" fmla="*/ 236412 h 49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70" h="496471">
                <a:moveTo>
                  <a:pt x="390" y="236412"/>
                </a:moveTo>
                <a:cubicBezTo>
                  <a:pt x="-5303" y="154154"/>
                  <a:pt x="51457" y="-24986"/>
                  <a:pt x="155422" y="2922"/>
                </a:cubicBezTo>
                <a:cubicBezTo>
                  <a:pt x="259387" y="30830"/>
                  <a:pt x="131446" y="181151"/>
                  <a:pt x="130467" y="237720"/>
                </a:cubicBezTo>
                <a:cubicBezTo>
                  <a:pt x="129488" y="294289"/>
                  <a:pt x="265099" y="465063"/>
                  <a:pt x="189580" y="496471"/>
                </a:cubicBezTo>
                <a:cubicBezTo>
                  <a:pt x="101172" y="492171"/>
                  <a:pt x="6083" y="318670"/>
                  <a:pt x="390" y="23641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B8C075-52A6-43F9-BAF1-64C6A5C511EE}"/>
              </a:ext>
            </a:extLst>
          </p:cNvPr>
          <p:cNvCxnSpPr>
            <a:cxnSpLocks/>
          </p:cNvCxnSpPr>
          <p:nvPr/>
        </p:nvCxnSpPr>
        <p:spPr>
          <a:xfrm>
            <a:off x="3313057" y="3195372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/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blipFill>
                <a:blip r:embed="rId2"/>
                <a:stretch>
                  <a:fillRect l="-13953" r="-930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BB9AE6-3C3C-407C-A61A-ED548D2A287B}"/>
              </a:ext>
            </a:extLst>
          </p:cNvPr>
          <p:cNvCxnSpPr>
            <a:cxnSpLocks/>
          </p:cNvCxnSpPr>
          <p:nvPr/>
        </p:nvCxnSpPr>
        <p:spPr>
          <a:xfrm flipH="1">
            <a:off x="1760408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/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blipFill>
                <a:blip r:embed="rId3"/>
                <a:stretch>
                  <a:fillRect l="-30233" r="-4186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51B694-B5D7-444C-A6F6-24F6D2140EB2}"/>
              </a:ext>
            </a:extLst>
          </p:cNvPr>
          <p:cNvCxnSpPr>
            <a:cxnSpLocks/>
          </p:cNvCxnSpPr>
          <p:nvPr/>
        </p:nvCxnSpPr>
        <p:spPr>
          <a:xfrm>
            <a:off x="9730466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/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blipFill>
                <a:blip r:embed="rId4"/>
                <a:stretch>
                  <a:fillRect l="-30233" r="-4883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12058FC-1027-41E1-B618-1827FC09DEC0}"/>
              </a:ext>
            </a:extLst>
          </p:cNvPr>
          <p:cNvSpPr txBox="1"/>
          <p:nvPr/>
        </p:nvSpPr>
        <p:spPr>
          <a:xfrm flipH="1">
            <a:off x="4917019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A5B6D-C8DE-4D89-BDCC-C582984E11AE}"/>
              </a:ext>
            </a:extLst>
          </p:cNvPr>
          <p:cNvSpPr txBox="1"/>
          <p:nvPr/>
        </p:nvSpPr>
        <p:spPr>
          <a:xfrm flipH="1">
            <a:off x="6625790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/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/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blipFill>
                <a:blip r:embed="rId6"/>
                <a:stretch>
                  <a:fillRect l="-32558" r="-2558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F1D614C-5664-4F63-B3B9-B5A4711596B1}"/>
              </a:ext>
            </a:extLst>
          </p:cNvPr>
          <p:cNvGrpSpPr/>
          <p:nvPr/>
        </p:nvGrpSpPr>
        <p:grpSpPr>
          <a:xfrm>
            <a:off x="7614675" y="2683164"/>
            <a:ext cx="307015" cy="362747"/>
            <a:chOff x="4324973" y="2634499"/>
            <a:chExt cx="881508" cy="1041527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64696FB-5393-48C7-8864-959D398B92B6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0F9B673-70C5-4ACF-BD36-D9AE84A6C9C3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42" name="타원 38">
                <a:extLst>
                  <a:ext uri="{FF2B5EF4-FFF2-40B4-BE49-F238E27FC236}">
                    <a16:creationId xmlns:a16="http://schemas.microsoft.com/office/drawing/2014/main" id="{82A312B2-60A4-4C0C-9E38-C69D2EB81CA2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38">
                <a:extLst>
                  <a:ext uri="{FF2B5EF4-FFF2-40B4-BE49-F238E27FC236}">
                    <a16:creationId xmlns:a16="http://schemas.microsoft.com/office/drawing/2014/main" id="{5B6456E8-6748-4AFF-B120-80444A062B4F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38">
                <a:extLst>
                  <a:ext uri="{FF2B5EF4-FFF2-40B4-BE49-F238E27FC236}">
                    <a16:creationId xmlns:a16="http://schemas.microsoft.com/office/drawing/2014/main" id="{37C00BE8-2301-4C4F-BD8B-56A416124FE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7CB73BA-2583-40BF-A0A9-A74360D57C73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49CFC221-CACF-44AD-8DEF-54CC75B9202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52" name="타원 21">
                    <a:extLst>
                      <a:ext uri="{FF2B5EF4-FFF2-40B4-BE49-F238E27FC236}">
                        <a16:creationId xmlns:a16="http://schemas.microsoft.com/office/drawing/2014/main" id="{11942C85-0C27-4C15-850D-CE4B62CB0527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54D8DDA3-B0A8-419B-A2B6-70B4BBCA4328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9217CCAB-1F14-4403-98FE-FF9A9EAC15B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17BEC043-4AD7-4092-916D-97D7307B42B8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0465D9A-7D50-486A-97C5-4E30DCF12A1F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4CEE4A79-2E69-4FA7-8787-3D559126928F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5E831AF7-B2F3-49E7-95EA-703059678BD3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타원 38">
                <a:extLst>
                  <a:ext uri="{FF2B5EF4-FFF2-40B4-BE49-F238E27FC236}">
                    <a16:creationId xmlns:a16="http://schemas.microsoft.com/office/drawing/2014/main" id="{EA6C4EDC-8017-4FD7-A1DE-5ECA5EF03CC9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CED78C4-4339-4B1E-80DD-28419E6BA27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806B893-A98C-4A17-83B3-CA2A0434BDE6}"/>
              </a:ext>
            </a:extLst>
          </p:cNvPr>
          <p:cNvSpPr/>
          <p:nvPr/>
        </p:nvSpPr>
        <p:spPr>
          <a:xfrm>
            <a:off x="4777386" y="690465"/>
            <a:ext cx="877860" cy="634482"/>
          </a:xfrm>
          <a:prstGeom prst="roundRect">
            <a:avLst>
              <a:gd name="adj" fmla="val 93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A79196-36C3-44C3-BB70-249D10672366}"/>
              </a:ext>
            </a:extLst>
          </p:cNvPr>
          <p:cNvGrpSpPr/>
          <p:nvPr/>
        </p:nvGrpSpPr>
        <p:grpSpPr>
          <a:xfrm>
            <a:off x="6227521" y="1621665"/>
            <a:ext cx="929631" cy="464815"/>
            <a:chOff x="2032000" y="2590801"/>
            <a:chExt cx="4653280" cy="2326638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5543493-F74A-41EE-AE05-B3706AF675CE}"/>
                </a:ext>
              </a:extLst>
            </p:cNvPr>
            <p:cNvGrpSpPr/>
            <p:nvPr/>
          </p:nvGrpSpPr>
          <p:grpSpPr>
            <a:xfrm>
              <a:off x="2032000" y="2590801"/>
              <a:ext cx="4653280" cy="2326638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678EBBC-A4F8-4542-B8BE-BD6CDF2D9024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C4FC6552-0CFB-4669-A1A2-FD8F9A3936BC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BA5B8BCE-A278-4700-A071-2427D4109928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800C4DF5-8C70-44CA-81A2-1BB21DF4946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D30030AB-8590-4B65-BA98-C94B6616B0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D6CCA652-C616-43F4-96C8-09F2472D2A62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06CC7E1D-273F-4118-99B5-AF3924E331D1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1B6C2FCD-E5B2-4CB1-BBE6-65BC3B0772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0F726F1E-FD43-4CB5-A167-E6140139CC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E962144F-0743-4F9E-AAC5-734A07F4E555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자유형 175">
                  <a:extLst>
                    <a:ext uri="{FF2B5EF4-FFF2-40B4-BE49-F238E27FC236}">
                      <a16:creationId xmlns:a16="http://schemas.microsoft.com/office/drawing/2014/main" id="{2896732E-0294-4C3C-8021-C918F70CEA86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자유형 176">
                  <a:extLst>
                    <a:ext uri="{FF2B5EF4-FFF2-40B4-BE49-F238E27FC236}">
                      <a16:creationId xmlns:a16="http://schemas.microsoft.com/office/drawing/2014/main" id="{F53B8013-F016-447E-BE10-4FDEBEF26D71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83D67A28-6CE3-4695-A28D-4472E9B56AF5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8E0C654B-776A-43B5-9BEA-4CF169348538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4F055DA6-E30C-4A2B-A4E2-C3A28914EFA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43570A5C-A2CB-4F27-BE3F-DB3C7D1AE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BE6686D0-54F7-4F07-94CA-AAAB0A98FF51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39221D04-3C1A-4C7E-81F4-B497FC4FD6C6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D4C9A6A4-C7C3-43ED-AB50-8F2AC0C1963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171" name="직선 연결선 170">
                      <a:extLst>
                        <a:ext uri="{FF2B5EF4-FFF2-40B4-BE49-F238E27FC236}">
                          <a16:creationId xmlns:a16="http://schemas.microsoft.com/office/drawing/2014/main" id="{1052FD74-3BA0-41FD-8053-E9934CB07B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직선 연결선 171">
                      <a:extLst>
                        <a:ext uri="{FF2B5EF4-FFF2-40B4-BE49-F238E27FC236}">
                          <a16:creationId xmlns:a16="http://schemas.microsoft.com/office/drawing/2014/main" id="{F2CEC8F2-9E9C-4C84-A882-E44998491202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>
                      <a:extLst>
                        <a:ext uri="{FF2B5EF4-FFF2-40B4-BE49-F238E27FC236}">
                          <a16:creationId xmlns:a16="http://schemas.microsoft.com/office/drawing/2014/main" id="{64F3EBD6-EA39-462F-8B02-F637B1BCCD15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9" name="자유형 164">
                    <a:extLst>
                      <a:ext uri="{FF2B5EF4-FFF2-40B4-BE49-F238E27FC236}">
                        <a16:creationId xmlns:a16="http://schemas.microsoft.com/office/drawing/2014/main" id="{D2D53AEF-64BE-46E3-A17A-6443B5AC673F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자유형 165">
                    <a:extLst>
                      <a:ext uri="{FF2B5EF4-FFF2-40B4-BE49-F238E27FC236}">
                        <a16:creationId xmlns:a16="http://schemas.microsoft.com/office/drawing/2014/main" id="{B67948AD-8879-44BD-A6E7-3C2D0AF8DFE9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1A6C94D5-AD6F-4381-91DF-BC426D3E4CB3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165" name="자유형 160">
                    <a:extLst>
                      <a:ext uri="{FF2B5EF4-FFF2-40B4-BE49-F238E27FC236}">
                        <a16:creationId xmlns:a16="http://schemas.microsoft.com/office/drawing/2014/main" id="{D4B59EA2-86D0-40A2-A764-B75118487BE1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자유형 161">
                    <a:extLst>
                      <a:ext uri="{FF2B5EF4-FFF2-40B4-BE49-F238E27FC236}">
                        <a16:creationId xmlns:a16="http://schemas.microsoft.com/office/drawing/2014/main" id="{14258126-CA23-4C6F-B1DF-D9424BD7E214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3B2D148-BF21-4A1C-904D-3ECD601D16EF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0B4508C9-E043-486B-8EBD-8ADF26C2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701" y="2672081"/>
              <a:ext cx="1984376" cy="1944152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71C9D65C-3214-4653-BC51-B04BE06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7261" y="2654907"/>
              <a:ext cx="1877377" cy="1957735"/>
            </a:xfrm>
            <a:prstGeom prst="rect">
              <a:avLst/>
            </a:prstGeom>
            <a:ln w="15875">
              <a:noFill/>
            </a:ln>
          </p:spPr>
        </p:pic>
      </p:grpSp>
      <p:pic>
        <p:nvPicPr>
          <p:cNvPr id="199" name="그림 198">
            <a:extLst>
              <a:ext uri="{FF2B5EF4-FFF2-40B4-BE49-F238E27FC236}">
                <a16:creationId xmlns:a16="http://schemas.microsoft.com/office/drawing/2014/main" id="{CAB6A8E0-46DE-4501-B701-B641F356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288" y="1970672"/>
            <a:ext cx="826879" cy="86227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0128ED6-7402-42F6-A011-F47C6765A5E4}"/>
              </a:ext>
            </a:extLst>
          </p:cNvPr>
          <p:cNvSpPr/>
          <p:nvPr/>
        </p:nvSpPr>
        <p:spPr>
          <a:xfrm>
            <a:off x="7822502" y="505909"/>
            <a:ext cx="923786" cy="92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8806EBF0-0ADE-4332-B870-A1E0A6DC7841}"/>
              </a:ext>
            </a:extLst>
          </p:cNvPr>
          <p:cNvGrpSpPr/>
          <p:nvPr/>
        </p:nvGrpSpPr>
        <p:grpSpPr>
          <a:xfrm>
            <a:off x="6334264" y="757877"/>
            <a:ext cx="761861" cy="705766"/>
            <a:chOff x="7937068" y="913724"/>
            <a:chExt cx="984352" cy="911875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327D521C-D15B-4122-B14F-DF49DE43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742" r="40509"/>
            <a:stretch/>
          </p:blipFill>
          <p:spPr>
            <a:xfrm>
              <a:off x="8003937" y="947731"/>
              <a:ext cx="368774" cy="69147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770DB2B1-FF39-45C8-9742-AE9913924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50"/>
            <a:stretch/>
          </p:blipFill>
          <p:spPr>
            <a:xfrm>
              <a:off x="8457321" y="936610"/>
              <a:ext cx="392352" cy="691818"/>
            </a:xfrm>
            <a:prstGeom prst="rect">
              <a:avLst/>
            </a:prstGeom>
          </p:spPr>
        </p:pic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54F8ED2-4B46-42A3-BD57-1C04C09D3290}"/>
                </a:ext>
              </a:extLst>
            </p:cNvPr>
            <p:cNvGrpSpPr/>
            <p:nvPr/>
          </p:nvGrpSpPr>
          <p:grpSpPr>
            <a:xfrm>
              <a:off x="7937068" y="913724"/>
              <a:ext cx="984352" cy="822445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2A327141-61BC-4FD6-969D-45BECBAF947A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9028D8-7B39-411A-BC12-CA460CDA5A10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0F58CEAD-B18C-407A-932A-5402B7B5F0D5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05E44109-105A-4FE3-8170-C53D7B0600E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444B7C85-DBB3-4FDB-9AC7-8B87113C45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918A6FA1-E88B-483A-9CF6-99EA7DE71880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28" name="직선 연결선 227">
                    <a:extLst>
                      <a:ext uri="{FF2B5EF4-FFF2-40B4-BE49-F238E27FC236}">
                        <a16:creationId xmlns:a16="http://schemas.microsoft.com/office/drawing/2014/main" id="{7B63AD26-44E1-4C3D-9485-58B2FD309177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482889B7-1D78-466E-AD10-21573FD4C71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2375F18B-DBA4-4541-9A36-26ED903726C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AF3DF0ED-AC14-48E3-AE27-63A27F98710C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자유형 175">
                  <a:extLst>
                    <a:ext uri="{FF2B5EF4-FFF2-40B4-BE49-F238E27FC236}">
                      <a16:creationId xmlns:a16="http://schemas.microsoft.com/office/drawing/2014/main" id="{C8B57801-9A46-4B86-BFED-962302386A8F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자유형 176">
                  <a:extLst>
                    <a:ext uri="{FF2B5EF4-FFF2-40B4-BE49-F238E27FC236}">
                      <a16:creationId xmlns:a16="http://schemas.microsoft.com/office/drawing/2014/main" id="{3C7616CD-4DD2-4532-B790-F0D401C9F963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411185D5-BE0B-4926-9B80-5DEA1A32B63B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7B24FFD9-AE54-4B24-B58D-48661534465A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213" name="그룹 212">
                    <a:extLst>
                      <a:ext uri="{FF2B5EF4-FFF2-40B4-BE49-F238E27FC236}">
                        <a16:creationId xmlns:a16="http://schemas.microsoft.com/office/drawing/2014/main" id="{434439C1-EE33-4F3D-A5A8-0691BBFB8A8B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82993200-8A38-4CC9-9411-CA238E0C86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>
                      <a:extLst>
                        <a:ext uri="{FF2B5EF4-FFF2-40B4-BE49-F238E27FC236}">
                          <a16:creationId xmlns:a16="http://schemas.microsoft.com/office/drawing/2014/main" id="{43DEB80F-2348-4F2D-922F-ADA1CA48DAB7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>
                      <a:extLst>
                        <a:ext uri="{FF2B5EF4-FFF2-40B4-BE49-F238E27FC236}">
                          <a16:creationId xmlns:a16="http://schemas.microsoft.com/office/drawing/2014/main" id="{CF870939-2983-4826-9985-9F43667BF0CB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그룹 213">
                    <a:extLst>
                      <a:ext uri="{FF2B5EF4-FFF2-40B4-BE49-F238E27FC236}">
                        <a16:creationId xmlns:a16="http://schemas.microsoft.com/office/drawing/2014/main" id="{B9CFE03C-D67A-4A9D-AA8B-BF18E2DB06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217" name="직선 연결선 216">
                      <a:extLst>
                        <a:ext uri="{FF2B5EF4-FFF2-40B4-BE49-F238E27FC236}">
                          <a16:creationId xmlns:a16="http://schemas.microsoft.com/office/drawing/2014/main" id="{8929F447-5A9B-4DE5-8D0D-DD68A04FC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직선 연결선 217">
                      <a:extLst>
                        <a:ext uri="{FF2B5EF4-FFF2-40B4-BE49-F238E27FC236}">
                          <a16:creationId xmlns:a16="http://schemas.microsoft.com/office/drawing/2014/main" id="{60260150-B3C2-4B2C-BF26-16E816D3FFA9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805D9F8B-82DE-4A7C-AF09-CC538494225D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자유형 164">
                    <a:extLst>
                      <a:ext uri="{FF2B5EF4-FFF2-40B4-BE49-F238E27FC236}">
                        <a16:creationId xmlns:a16="http://schemas.microsoft.com/office/drawing/2014/main" id="{4D510C4E-E809-422F-B88F-3B22FAD20234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자유형 165">
                    <a:extLst>
                      <a:ext uri="{FF2B5EF4-FFF2-40B4-BE49-F238E27FC236}">
                        <a16:creationId xmlns:a16="http://schemas.microsoft.com/office/drawing/2014/main" id="{4CAA9187-60FB-4457-A7E0-886106180AA5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D338999D-2C31-42E0-82EC-ABA504D54988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211" name="자유형 160">
                    <a:extLst>
                      <a:ext uri="{FF2B5EF4-FFF2-40B4-BE49-F238E27FC236}">
                        <a16:creationId xmlns:a16="http://schemas.microsoft.com/office/drawing/2014/main" id="{9AEC5371-8706-4018-B04E-285C1B5BA1ED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자유형 161">
                    <a:extLst>
                      <a:ext uri="{FF2B5EF4-FFF2-40B4-BE49-F238E27FC236}">
                        <a16:creationId xmlns:a16="http://schemas.microsoft.com/office/drawing/2014/main" id="{0BEC02E5-3BB9-42D9-9208-92843BF796F8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41FFB049-78CB-46E2-B36E-55E374F389B1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E170C18-04A8-4CA2-9182-BB8D3E5BB468}"/>
                </a:ext>
              </a:extLst>
            </p:cNvPr>
            <p:cNvGrpSpPr/>
            <p:nvPr/>
          </p:nvGrpSpPr>
          <p:grpSpPr>
            <a:xfrm rot="19800000">
              <a:off x="8620157" y="1270376"/>
              <a:ext cx="100203" cy="555223"/>
              <a:chOff x="7881747" y="919162"/>
              <a:chExt cx="111377" cy="61713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2D5DC8E5-5103-4E68-9378-BBE6EDDDC527}"/>
                  </a:ext>
                </a:extLst>
              </p:cNvPr>
              <p:cNvSpPr/>
              <p:nvPr/>
            </p:nvSpPr>
            <p:spPr>
              <a:xfrm>
                <a:off x="7883383" y="1069612"/>
                <a:ext cx="109587" cy="3741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CD9938F-894A-4E32-9969-11D6C5365929}"/>
                  </a:ext>
                </a:extLst>
              </p:cNvPr>
              <p:cNvCxnSpPr/>
              <p:nvPr/>
            </p:nvCxnSpPr>
            <p:spPr>
              <a:xfrm>
                <a:off x="7963388" y="1067736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E3DFC3EC-1873-4185-AC17-EB15FB0685DF}"/>
                  </a:ext>
                </a:extLst>
              </p:cNvPr>
              <p:cNvCxnSpPr/>
              <p:nvPr/>
            </p:nvCxnSpPr>
            <p:spPr>
              <a:xfrm>
                <a:off x="7919561" y="1071083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양쪽 모서리가 둥근 사각형 205">
                <a:extLst>
                  <a:ext uri="{FF2B5EF4-FFF2-40B4-BE49-F238E27FC236}">
                    <a16:creationId xmlns:a16="http://schemas.microsoft.com/office/drawing/2014/main" id="{54792602-DCA1-4DCD-9BE7-D5343047A810}"/>
                  </a:ext>
                </a:extLst>
              </p:cNvPr>
              <p:cNvSpPr/>
              <p:nvPr/>
            </p:nvSpPr>
            <p:spPr>
              <a:xfrm rot="10800000">
                <a:off x="7881747" y="1448855"/>
                <a:ext cx="111223" cy="87445"/>
              </a:xfrm>
              <a:prstGeom prst="round2SameRect">
                <a:avLst>
                  <a:gd name="adj1" fmla="val 39875"/>
                  <a:gd name="adj2" fmla="val 0"/>
                </a:avLst>
              </a:prstGeom>
              <a:solidFill>
                <a:srgbClr val="0070C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264A99B8-8F0F-4EC4-8B94-5A11BAC56743}"/>
                  </a:ext>
                </a:extLst>
              </p:cNvPr>
              <p:cNvGrpSpPr/>
              <p:nvPr/>
            </p:nvGrpSpPr>
            <p:grpSpPr>
              <a:xfrm>
                <a:off x="7881750" y="919162"/>
                <a:ext cx="111374" cy="148573"/>
                <a:chOff x="5359644" y="645203"/>
                <a:chExt cx="271162" cy="708076"/>
              </a:xfrm>
            </p:grpSpPr>
            <p:sp>
              <p:nvSpPr>
                <p:cNvPr id="245" name="이등변 삼각형 193">
                  <a:extLst>
                    <a:ext uri="{FF2B5EF4-FFF2-40B4-BE49-F238E27FC236}">
                      <a16:creationId xmlns:a16="http://schemas.microsoft.com/office/drawing/2014/main" id="{1C0A1130-010F-4E19-BAF6-970D5470AF79}"/>
                    </a:ext>
                  </a:extLst>
                </p:cNvPr>
                <p:cNvSpPr/>
                <p:nvPr/>
              </p:nvSpPr>
              <p:spPr>
                <a:xfrm>
                  <a:off x="5359644" y="645203"/>
                  <a:ext cx="271162" cy="708076"/>
                </a:xfrm>
                <a:custGeom>
                  <a:avLst/>
                  <a:gdLst>
                    <a:gd name="connsiteX0" fmla="*/ 0 w 111225"/>
                    <a:gd name="connsiteY0" fmla="*/ 148573 h 148573"/>
                    <a:gd name="connsiteX1" fmla="*/ 55613 w 111225"/>
                    <a:gd name="connsiteY1" fmla="*/ 0 h 148573"/>
                    <a:gd name="connsiteX2" fmla="*/ 111225 w 111225"/>
                    <a:gd name="connsiteY2" fmla="*/ 148573 h 148573"/>
                    <a:gd name="connsiteX3" fmla="*/ 0 w 111225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374" h="148573">
                      <a:moveTo>
                        <a:pt x="0" y="148573"/>
                      </a:moveTo>
                      <a:cubicBezTo>
                        <a:pt x="1869" y="125243"/>
                        <a:pt x="37075" y="49524"/>
                        <a:pt x="55613" y="0"/>
                      </a:cubicBezTo>
                      <a:cubicBezTo>
                        <a:pt x="74150" y="49524"/>
                        <a:pt x="114119" y="130005"/>
                        <a:pt x="111225" y="148573"/>
                      </a:cubicBezTo>
                      <a:lnTo>
                        <a:pt x="0" y="14857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이등변 삼각형 194">
                  <a:extLst>
                    <a:ext uri="{FF2B5EF4-FFF2-40B4-BE49-F238E27FC236}">
                      <a16:creationId xmlns:a16="http://schemas.microsoft.com/office/drawing/2014/main" id="{46B97DFC-103C-4261-A40B-E3E080640136}"/>
                    </a:ext>
                  </a:extLst>
                </p:cNvPr>
                <p:cNvSpPr/>
                <p:nvPr/>
              </p:nvSpPr>
              <p:spPr>
                <a:xfrm>
                  <a:off x="5433778" y="719302"/>
                  <a:ext cx="134098" cy="362543"/>
                </a:xfrm>
                <a:custGeom>
                  <a:avLst/>
                  <a:gdLst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0 w 48944"/>
                    <a:gd name="connsiteY3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3821 w 48944"/>
                    <a:gd name="connsiteY3" fmla="*/ 49559 h 65487"/>
                    <a:gd name="connsiteX4" fmla="*/ 0 w 48944"/>
                    <a:gd name="connsiteY4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6202 w 48944"/>
                    <a:gd name="connsiteY3" fmla="*/ 61465 h 65487"/>
                    <a:gd name="connsiteX4" fmla="*/ 0 w 48944"/>
                    <a:gd name="connsiteY4" fmla="*/ 65487 h 65487"/>
                    <a:gd name="connsiteX0" fmla="*/ 0 w 48948"/>
                    <a:gd name="connsiteY0" fmla="*/ 65487 h 68991"/>
                    <a:gd name="connsiteX1" fmla="*/ 24472 w 48948"/>
                    <a:gd name="connsiteY1" fmla="*/ 0 h 68991"/>
                    <a:gd name="connsiteX2" fmla="*/ 48944 w 48948"/>
                    <a:gd name="connsiteY2" fmla="*/ 65487 h 68991"/>
                    <a:gd name="connsiteX3" fmla="*/ 26202 w 48948"/>
                    <a:gd name="connsiteY3" fmla="*/ 61465 h 68991"/>
                    <a:gd name="connsiteX4" fmla="*/ 0 w 48948"/>
                    <a:gd name="connsiteY4" fmla="*/ 65487 h 68991"/>
                    <a:gd name="connsiteX0" fmla="*/ 0 w 48947"/>
                    <a:gd name="connsiteY0" fmla="*/ 65487 h 106709"/>
                    <a:gd name="connsiteX1" fmla="*/ 24472 w 48947"/>
                    <a:gd name="connsiteY1" fmla="*/ 0 h 106709"/>
                    <a:gd name="connsiteX2" fmla="*/ 48944 w 48947"/>
                    <a:gd name="connsiteY2" fmla="*/ 65487 h 106709"/>
                    <a:gd name="connsiteX3" fmla="*/ 23821 w 48947"/>
                    <a:gd name="connsiteY3" fmla="*/ 106709 h 106709"/>
                    <a:gd name="connsiteX4" fmla="*/ 0 w 48947"/>
                    <a:gd name="connsiteY4" fmla="*/ 65487 h 106709"/>
                    <a:gd name="connsiteX0" fmla="*/ 0 w 50339"/>
                    <a:gd name="connsiteY0" fmla="*/ 65487 h 106947"/>
                    <a:gd name="connsiteX1" fmla="*/ 24472 w 50339"/>
                    <a:gd name="connsiteY1" fmla="*/ 0 h 106947"/>
                    <a:gd name="connsiteX2" fmla="*/ 48944 w 50339"/>
                    <a:gd name="connsiteY2" fmla="*/ 65487 h 106947"/>
                    <a:gd name="connsiteX3" fmla="*/ 23821 w 50339"/>
                    <a:gd name="connsiteY3" fmla="*/ 106709 h 106947"/>
                    <a:gd name="connsiteX4" fmla="*/ 0 w 50339"/>
                    <a:gd name="connsiteY4" fmla="*/ 65487 h 106947"/>
                    <a:gd name="connsiteX0" fmla="*/ 0 w 50339"/>
                    <a:gd name="connsiteY0" fmla="*/ 65487 h 69274"/>
                    <a:gd name="connsiteX1" fmla="*/ 24472 w 50339"/>
                    <a:gd name="connsiteY1" fmla="*/ 0 h 69274"/>
                    <a:gd name="connsiteX2" fmla="*/ 48944 w 50339"/>
                    <a:gd name="connsiteY2" fmla="*/ 65487 h 69274"/>
                    <a:gd name="connsiteX3" fmla="*/ 23821 w 50339"/>
                    <a:gd name="connsiteY3" fmla="*/ 54322 h 69274"/>
                    <a:gd name="connsiteX4" fmla="*/ 0 w 50339"/>
                    <a:gd name="connsiteY4" fmla="*/ 65487 h 69274"/>
                    <a:gd name="connsiteX0" fmla="*/ 0 w 49800"/>
                    <a:gd name="connsiteY0" fmla="*/ 65487 h 69774"/>
                    <a:gd name="connsiteX1" fmla="*/ 24472 w 49800"/>
                    <a:gd name="connsiteY1" fmla="*/ 0 h 69774"/>
                    <a:gd name="connsiteX2" fmla="*/ 48944 w 49800"/>
                    <a:gd name="connsiteY2" fmla="*/ 65487 h 69774"/>
                    <a:gd name="connsiteX3" fmla="*/ 23821 w 49800"/>
                    <a:gd name="connsiteY3" fmla="*/ 54322 h 69774"/>
                    <a:gd name="connsiteX4" fmla="*/ 0 w 49800"/>
                    <a:gd name="connsiteY4" fmla="*/ 65487 h 69774"/>
                    <a:gd name="connsiteX0" fmla="*/ 0 w 49800"/>
                    <a:gd name="connsiteY0" fmla="*/ 65487 h 76741"/>
                    <a:gd name="connsiteX1" fmla="*/ 24472 w 49800"/>
                    <a:gd name="connsiteY1" fmla="*/ 0 h 76741"/>
                    <a:gd name="connsiteX2" fmla="*/ 48944 w 49800"/>
                    <a:gd name="connsiteY2" fmla="*/ 65487 h 76741"/>
                    <a:gd name="connsiteX3" fmla="*/ 23821 w 49800"/>
                    <a:gd name="connsiteY3" fmla="*/ 75754 h 76741"/>
                    <a:gd name="connsiteX4" fmla="*/ 0 w 49800"/>
                    <a:gd name="connsiteY4" fmla="*/ 65487 h 76741"/>
                    <a:gd name="connsiteX0" fmla="*/ 9738 w 70273"/>
                    <a:gd name="connsiteY0" fmla="*/ 65487 h 76071"/>
                    <a:gd name="connsiteX1" fmla="*/ 34210 w 70273"/>
                    <a:gd name="connsiteY1" fmla="*/ 0 h 76071"/>
                    <a:gd name="connsiteX2" fmla="*/ 58682 w 70273"/>
                    <a:gd name="connsiteY2" fmla="*/ 65487 h 76071"/>
                    <a:gd name="connsiteX3" fmla="*/ 33559 w 70273"/>
                    <a:gd name="connsiteY3" fmla="*/ 75754 h 76071"/>
                    <a:gd name="connsiteX4" fmla="*/ 9738 w 70273"/>
                    <a:gd name="connsiteY4" fmla="*/ 65487 h 76071"/>
                    <a:gd name="connsiteX0" fmla="*/ 1837 w 55078"/>
                    <a:gd name="connsiteY0" fmla="*/ 65487 h 76071"/>
                    <a:gd name="connsiteX1" fmla="*/ 26309 w 55078"/>
                    <a:gd name="connsiteY1" fmla="*/ 0 h 76071"/>
                    <a:gd name="connsiteX2" fmla="*/ 50781 w 55078"/>
                    <a:gd name="connsiteY2" fmla="*/ 65487 h 76071"/>
                    <a:gd name="connsiteX3" fmla="*/ 25658 w 55078"/>
                    <a:gd name="connsiteY3" fmla="*/ 75754 h 76071"/>
                    <a:gd name="connsiteX4" fmla="*/ 1837 w 55078"/>
                    <a:gd name="connsiteY4" fmla="*/ 65487 h 7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078" h="76071">
                      <a:moveTo>
                        <a:pt x="1837" y="65487"/>
                      </a:moveTo>
                      <a:lnTo>
                        <a:pt x="26309" y="0"/>
                      </a:lnTo>
                      <a:lnTo>
                        <a:pt x="50781" y="65487"/>
                      </a:lnTo>
                      <a:cubicBezTo>
                        <a:pt x="51069" y="75731"/>
                        <a:pt x="70111" y="76796"/>
                        <a:pt x="25658" y="75754"/>
                      </a:cubicBezTo>
                      <a:cubicBezTo>
                        <a:pt x="-18795" y="74712"/>
                        <a:pt x="9777" y="79228"/>
                        <a:pt x="1837" y="654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F3EC06-CD24-49B3-B122-61DD0E37B04C}"/>
              </a:ext>
            </a:extLst>
          </p:cNvPr>
          <p:cNvGrpSpPr/>
          <p:nvPr/>
        </p:nvGrpSpPr>
        <p:grpSpPr>
          <a:xfrm>
            <a:off x="7171338" y="3903742"/>
            <a:ext cx="1219200" cy="1219200"/>
            <a:chOff x="6334264" y="4142516"/>
            <a:chExt cx="1219200" cy="1219200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EA49A-396A-45D3-A5A9-CA028B4C316F}"/>
                </a:ext>
              </a:extLst>
            </p:cNvPr>
            <p:cNvGrpSpPr/>
            <p:nvPr/>
          </p:nvGrpSpPr>
          <p:grpSpPr>
            <a:xfrm>
              <a:off x="6505600" y="4197387"/>
              <a:ext cx="950827" cy="1123429"/>
              <a:chOff x="4324973" y="2634499"/>
              <a:chExt cx="881508" cy="1041527"/>
            </a:xfrm>
          </p:grpSpPr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93BAF6AE-FDC4-4F8A-AB52-8B359E9A50DC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235E78FE-2889-4074-8897-C1DF965E82BB}"/>
                  </a:ext>
                </a:extLst>
              </p:cNvPr>
              <p:cNvGrpSpPr/>
              <p:nvPr/>
            </p:nvGrpSpPr>
            <p:grpSpPr>
              <a:xfrm>
                <a:off x="4385826" y="2634499"/>
                <a:ext cx="672695" cy="831607"/>
                <a:chOff x="1759283" y="2098408"/>
                <a:chExt cx="953495" cy="1178742"/>
              </a:xfrm>
            </p:grpSpPr>
            <p:sp>
              <p:nvSpPr>
                <p:cNvPr id="125" name="타원 38">
                  <a:extLst>
                    <a:ext uri="{FF2B5EF4-FFF2-40B4-BE49-F238E27FC236}">
                      <a16:creationId xmlns:a16="http://schemas.microsoft.com/office/drawing/2014/main" id="{C0E5352E-33D9-42C5-8366-40A74A70FC5F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타원 38">
                  <a:extLst>
                    <a:ext uri="{FF2B5EF4-FFF2-40B4-BE49-F238E27FC236}">
                      <a16:creationId xmlns:a16="http://schemas.microsoft.com/office/drawing/2014/main" id="{289C6D1A-249E-4C8E-B0DC-A012FC02E93E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타원 38">
                  <a:extLst>
                    <a:ext uri="{FF2B5EF4-FFF2-40B4-BE49-F238E27FC236}">
                      <a16:creationId xmlns:a16="http://schemas.microsoft.com/office/drawing/2014/main" id="{3D05E694-8F48-4725-AE7B-EC0A72C379C9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28" name="그룹 127">
                  <a:extLst>
                    <a:ext uri="{FF2B5EF4-FFF2-40B4-BE49-F238E27FC236}">
                      <a16:creationId xmlns:a16="http://schemas.microsoft.com/office/drawing/2014/main" id="{A7745744-B200-4976-B887-761C109D35A0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252C9523-F7BA-486A-BC62-1B05808BB295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135" name="타원 21">
                      <a:extLst>
                        <a:ext uri="{FF2B5EF4-FFF2-40B4-BE49-F238E27FC236}">
                          <a16:creationId xmlns:a16="http://schemas.microsoft.com/office/drawing/2014/main" id="{13CA1576-A04E-4972-BCCB-F7CC7B60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6" name="타원 135">
                      <a:extLst>
                        <a:ext uri="{FF2B5EF4-FFF2-40B4-BE49-F238E27FC236}">
                          <a16:creationId xmlns:a16="http://schemas.microsoft.com/office/drawing/2014/main" id="{2763DFE5-B462-4983-B435-C888B9D3F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22E4B731-AD54-48FB-A66F-E4A1BEB961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34" name="자유형: 도형 133">
                    <a:extLst>
                      <a:ext uri="{FF2B5EF4-FFF2-40B4-BE49-F238E27FC236}">
                        <a16:creationId xmlns:a16="http://schemas.microsoft.com/office/drawing/2014/main" id="{5B00C48C-9A30-4BA0-840C-4DB4D41C5F09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D4F9079C-1F72-4337-8262-0B3F0AA59339}"/>
                    </a:ext>
                  </a:extLst>
                </p:cNvPr>
                <p:cNvGrpSpPr/>
                <p:nvPr/>
              </p:nvGrpSpPr>
              <p:grpSpPr>
                <a:xfrm>
                  <a:off x="2354617" y="2452314"/>
                  <a:ext cx="358161" cy="476668"/>
                  <a:chOff x="3876031" y="2683025"/>
                  <a:chExt cx="358161" cy="476668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31" name="사각형: 둥근 모서리 130">
                    <a:extLst>
                      <a:ext uri="{FF2B5EF4-FFF2-40B4-BE49-F238E27FC236}">
                        <a16:creationId xmlns:a16="http://schemas.microsoft.com/office/drawing/2014/main" id="{91C8A7D8-C78C-466D-B2A0-3ABC8D3301B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947218" y="2683025"/>
                    <a:ext cx="253026" cy="372307"/>
                  </a:xfrm>
                  <a:prstGeom prst="roundRect">
                    <a:avLst>
                      <a:gd name="adj" fmla="val 13233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사각형: 둥근 모서리 131">
                    <a:extLst>
                      <a:ext uri="{FF2B5EF4-FFF2-40B4-BE49-F238E27FC236}">
                        <a16:creationId xmlns:a16="http://schemas.microsoft.com/office/drawing/2014/main" id="{7E652025-4A42-4512-B05B-655B897B7D1C}"/>
                      </a:ext>
                    </a:extLst>
                  </p:cNvPr>
                  <p:cNvSpPr/>
                  <p:nvPr/>
                </p:nvSpPr>
                <p:spPr>
                  <a:xfrm rot="707219">
                    <a:off x="3876031" y="2727893"/>
                    <a:ext cx="358161" cy="431800"/>
                  </a:xfrm>
                  <a:prstGeom prst="roundRect">
                    <a:avLst>
                      <a:gd name="adj" fmla="val 14247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0" name="타원 38">
                  <a:extLst>
                    <a:ext uri="{FF2B5EF4-FFF2-40B4-BE49-F238E27FC236}">
                      <a16:creationId xmlns:a16="http://schemas.microsoft.com/office/drawing/2014/main" id="{DA9669AA-35FB-4649-AA9B-88E9A6228021}"/>
                    </a:ext>
                  </a:extLst>
                </p:cNvPr>
                <p:cNvSpPr/>
                <p:nvPr/>
              </p:nvSpPr>
              <p:spPr>
                <a:xfrm rot="16200000">
                  <a:off x="2154361" y="2588213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B16E993C-4986-491B-ADD4-6290A7B04327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16959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D78036-0A21-4AB2-9947-B6959949B4FE}"/>
                </a:ext>
              </a:extLst>
            </p:cNvPr>
            <p:cNvSpPr/>
            <p:nvPr/>
          </p:nvSpPr>
          <p:spPr>
            <a:xfrm>
              <a:off x="6334264" y="414251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6CB72-FAD6-48D2-A090-AD3AE2762855}"/>
              </a:ext>
            </a:extLst>
          </p:cNvPr>
          <p:cNvGrpSpPr/>
          <p:nvPr/>
        </p:nvGrpSpPr>
        <p:grpSpPr>
          <a:xfrm>
            <a:off x="3040223" y="2845820"/>
            <a:ext cx="2095500" cy="1333500"/>
            <a:chOff x="2750974" y="3160424"/>
            <a:chExt cx="2095500" cy="13335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81314B-E855-4CC3-B4EE-C54C4B5F2C83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AC76BC5C-D5C8-49F7-B070-2E561F2BE461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5C005258-8350-427A-B539-B748E6663934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F5388DBE-B5F1-4B39-B116-A51258C15644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9" name="타원 38">
                    <a:extLst>
                      <a:ext uri="{FF2B5EF4-FFF2-40B4-BE49-F238E27FC236}">
                        <a16:creationId xmlns:a16="http://schemas.microsoft.com/office/drawing/2014/main" id="{056CB959-80D5-4051-8B4F-E4FD5A87B3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1" name="타원 38">
                    <a:extLst>
                      <a:ext uri="{FF2B5EF4-FFF2-40B4-BE49-F238E27FC236}">
                        <a16:creationId xmlns:a16="http://schemas.microsoft.com/office/drawing/2014/main" id="{76324A4A-52D0-45E4-9ECD-F5E3279EE83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9" name="타원 38">
                    <a:extLst>
                      <a:ext uri="{FF2B5EF4-FFF2-40B4-BE49-F238E27FC236}">
                        <a16:creationId xmlns:a16="http://schemas.microsoft.com/office/drawing/2014/main" id="{486B2B32-892C-4F74-9F7A-FD838BD40FF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D325E0EC-F255-47D5-AEB7-548A0F19A70A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F2B27EC7-968C-4A00-9575-1DA72063F9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33" name="타원 21">
                        <a:extLst>
                          <a:ext uri="{FF2B5EF4-FFF2-40B4-BE49-F238E27FC236}">
                            <a16:creationId xmlns:a16="http://schemas.microsoft.com/office/drawing/2014/main" id="{4496C29F-CC2A-4454-AAED-A52971ECA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4" name="타원 33">
                        <a:extLst>
                          <a:ext uri="{FF2B5EF4-FFF2-40B4-BE49-F238E27FC236}">
                            <a16:creationId xmlns:a16="http://schemas.microsoft.com/office/drawing/2014/main" id="{CCF77AC9-FF0F-438C-9932-5B2B0796A0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5" name="타원 34">
                        <a:extLst>
                          <a:ext uri="{FF2B5EF4-FFF2-40B4-BE49-F238E27FC236}">
                            <a16:creationId xmlns:a16="http://schemas.microsoft.com/office/drawing/2014/main" id="{5C8934FB-B87F-4398-9B71-D86077D2A27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32" name="자유형: 도형 31">
                      <a:extLst>
                        <a:ext uri="{FF2B5EF4-FFF2-40B4-BE49-F238E27FC236}">
                          <a16:creationId xmlns:a16="http://schemas.microsoft.com/office/drawing/2014/main" id="{B1B24CCF-2E63-43AB-A819-1F0C3F1917E1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070ADC9C-A37A-4D52-B589-D9B05BCB101A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41" name="사각형: 둥근 모서리 40">
                      <a:extLst>
                        <a:ext uri="{FF2B5EF4-FFF2-40B4-BE49-F238E27FC236}">
                          <a16:creationId xmlns:a16="http://schemas.microsoft.com/office/drawing/2014/main" id="{D874B862-CF70-4EAF-AE5D-DE8ADBDF1065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사각형: 둥근 모서리 37">
                      <a:extLst>
                        <a:ext uri="{FF2B5EF4-FFF2-40B4-BE49-F238E27FC236}">
                          <a16:creationId xmlns:a16="http://schemas.microsoft.com/office/drawing/2014/main" id="{ADED19C4-4696-42E3-84B1-2AFE4CCAD7AB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3" name="타원 38">
                    <a:extLst>
                      <a:ext uri="{FF2B5EF4-FFF2-40B4-BE49-F238E27FC236}">
                        <a16:creationId xmlns:a16="http://schemas.microsoft.com/office/drawing/2014/main" id="{A8F703A7-95E9-4966-9161-8E0E8949A9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C20AACFE-2B0E-4848-A835-F11CDF076F86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B15A3D8-D966-42A6-B3E5-650E9CE7CD6B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FFE789F1-7F20-4306-AAD4-A126DB446A1B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351E87CD-AA58-428F-9E97-7640334E4C45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9DA3F89C-9B4B-4718-A03A-A43B96EA6933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63F7BD90-2FED-4038-AD89-23A92EA7EC88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80" name="타원 38">
                      <a:extLst>
                        <a:ext uri="{FF2B5EF4-FFF2-40B4-BE49-F238E27FC236}">
                          <a16:creationId xmlns:a16="http://schemas.microsoft.com/office/drawing/2014/main" id="{12ADF835-F8DD-4B2E-8F8A-6FF5B760D44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81" name="그룹 80">
                      <a:extLst>
                        <a:ext uri="{FF2B5EF4-FFF2-40B4-BE49-F238E27FC236}">
                          <a16:creationId xmlns:a16="http://schemas.microsoft.com/office/drawing/2014/main" id="{3CC4656C-D0F7-424E-8460-8B3AE7B6CE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86" name="그룹 85">
                        <a:extLst>
                          <a:ext uri="{FF2B5EF4-FFF2-40B4-BE49-F238E27FC236}">
                            <a16:creationId xmlns:a16="http://schemas.microsoft.com/office/drawing/2014/main" id="{8202FF0F-591F-4FA2-B339-C3952A313E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88" name="타원 21">
                          <a:extLst>
                            <a:ext uri="{FF2B5EF4-FFF2-40B4-BE49-F238E27FC236}">
                              <a16:creationId xmlns:a16="http://schemas.microsoft.com/office/drawing/2014/main" id="{DCCBD39C-EDCE-45B9-BE1F-ADE9BF983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89" name="타원 88">
                          <a:extLst>
                            <a:ext uri="{FF2B5EF4-FFF2-40B4-BE49-F238E27FC236}">
                              <a16:creationId xmlns:a16="http://schemas.microsoft.com/office/drawing/2014/main" id="{CDBD2282-75F7-4956-9740-103C4D3D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90" name="타원 89">
                          <a:extLst>
                            <a:ext uri="{FF2B5EF4-FFF2-40B4-BE49-F238E27FC236}">
                              <a16:creationId xmlns:a16="http://schemas.microsoft.com/office/drawing/2014/main" id="{C2369441-B3EC-4251-9CF6-E6E0E3B06F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87" name="자유형: 도형 86">
                        <a:extLst>
                          <a:ext uri="{FF2B5EF4-FFF2-40B4-BE49-F238E27FC236}">
                            <a16:creationId xmlns:a16="http://schemas.microsoft.com/office/drawing/2014/main" id="{E54FBD3C-849E-45A7-BCAD-90425EB9354B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84" name="사각형: 둥근 모서리 83">
                      <a:extLst>
                        <a:ext uri="{FF2B5EF4-FFF2-40B4-BE49-F238E27FC236}">
                          <a16:creationId xmlns:a16="http://schemas.microsoft.com/office/drawing/2014/main" id="{DFA38181-D6FC-4053-AF13-641FDC267282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834FDD25-27E2-4F3C-819F-E36AA4F191AB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C2D12384-05C2-447D-9A3E-CECA9CE138FF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9" name="그래픽 98" descr="연필">
                    <a:extLst>
                      <a:ext uri="{FF2B5EF4-FFF2-40B4-BE49-F238E27FC236}">
                        <a16:creationId xmlns:a16="http://schemas.microsoft.com/office/drawing/2014/main" id="{C3D72286-7F5D-404F-8FC8-1D34DB511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0" name="타원 38">
                    <a:extLst>
                      <a:ext uri="{FF2B5EF4-FFF2-40B4-BE49-F238E27FC236}">
                        <a16:creationId xmlns:a16="http://schemas.microsoft.com/office/drawing/2014/main" id="{2A94994F-44D2-4933-B0BF-8FD196FB5C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4235416-E462-472C-AC88-EFD7A64FB49F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1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C056D2-877B-4662-8F96-CC759FF1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57"/>
            <a:ext cx="12192000" cy="5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84BBE3-00F4-4B09-815C-38C99E7A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803"/>
            <a:ext cx="12192000" cy="54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EC6349-F7DC-489A-BB5E-3BEBDED9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" y="0"/>
            <a:ext cx="11039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2140B0-DBB8-40DF-8D66-0702CE69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05" y="0"/>
            <a:ext cx="9315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42DE2B-2346-4EA0-95DA-F1E401151FB3}"/>
              </a:ext>
            </a:extLst>
          </p:cNvPr>
          <p:cNvGrpSpPr/>
          <p:nvPr/>
        </p:nvGrpSpPr>
        <p:grpSpPr>
          <a:xfrm>
            <a:off x="7669466" y="2974321"/>
            <a:ext cx="2095500" cy="1333500"/>
            <a:chOff x="2750974" y="3160424"/>
            <a:chExt cx="2095500" cy="1333500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35F7E9-9003-4DF0-ADD1-C19A8596DACD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D1C7ED6E-594E-4D99-9DEE-C798C0059592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5796A200-9E0A-48BB-B0B6-3A46D39CA182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D58B964D-ED3D-4028-92CF-842075A54602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26" name="타원 38">
                    <a:extLst>
                      <a:ext uri="{FF2B5EF4-FFF2-40B4-BE49-F238E27FC236}">
                        <a16:creationId xmlns:a16="http://schemas.microsoft.com/office/drawing/2014/main" id="{EA02450E-736F-4D6A-A582-E0FE1B60A03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7" name="타원 38">
                    <a:extLst>
                      <a:ext uri="{FF2B5EF4-FFF2-40B4-BE49-F238E27FC236}">
                        <a16:creationId xmlns:a16="http://schemas.microsoft.com/office/drawing/2014/main" id="{617AD216-08C8-435E-AA58-584CE1DAB640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8" name="타원 38">
                    <a:extLst>
                      <a:ext uri="{FF2B5EF4-FFF2-40B4-BE49-F238E27FC236}">
                        <a16:creationId xmlns:a16="http://schemas.microsoft.com/office/drawing/2014/main" id="{7A81A7AF-3CDD-43FA-822C-37F492B62B18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129" name="그룹 128">
                    <a:extLst>
                      <a:ext uri="{FF2B5EF4-FFF2-40B4-BE49-F238E27FC236}">
                        <a16:creationId xmlns:a16="http://schemas.microsoft.com/office/drawing/2014/main" id="{6ACF5E28-3F6B-4BCC-9F0A-42B2834B6EB3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134" name="그룹 133">
                      <a:extLst>
                        <a:ext uri="{FF2B5EF4-FFF2-40B4-BE49-F238E27FC236}">
                          <a16:creationId xmlns:a16="http://schemas.microsoft.com/office/drawing/2014/main" id="{A9EBAC08-DEC3-405F-90BA-61C0A4686C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136" name="타원 21">
                        <a:extLst>
                          <a:ext uri="{FF2B5EF4-FFF2-40B4-BE49-F238E27FC236}">
                            <a16:creationId xmlns:a16="http://schemas.microsoft.com/office/drawing/2014/main" id="{D5F78F03-BB5F-4ACD-832F-DB87141B0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827AD59F-185D-479A-BDD9-44F2D4FF7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8" name="타원 137">
                        <a:extLst>
                          <a:ext uri="{FF2B5EF4-FFF2-40B4-BE49-F238E27FC236}">
                            <a16:creationId xmlns:a16="http://schemas.microsoft.com/office/drawing/2014/main" id="{00132A36-3B43-488E-BEAF-32027B0D56B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135" name="자유형: 도형 134">
                      <a:extLst>
                        <a:ext uri="{FF2B5EF4-FFF2-40B4-BE49-F238E27FC236}">
                          <a16:creationId xmlns:a16="http://schemas.microsoft.com/office/drawing/2014/main" id="{E40908C5-26A7-4811-AECB-8DB626C09295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130" name="그룹 129">
                    <a:extLst>
                      <a:ext uri="{FF2B5EF4-FFF2-40B4-BE49-F238E27FC236}">
                        <a16:creationId xmlns:a16="http://schemas.microsoft.com/office/drawing/2014/main" id="{F8CBB9EF-6D0A-4E8E-BEF2-7B7EACDA00E9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132" name="사각형: 둥근 모서리 131">
                      <a:extLst>
                        <a:ext uri="{FF2B5EF4-FFF2-40B4-BE49-F238E27FC236}">
                          <a16:creationId xmlns:a16="http://schemas.microsoft.com/office/drawing/2014/main" id="{2364C986-E192-4ADD-9A7A-9AB175564CCA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3" name="사각형: 둥근 모서리 132">
                      <a:extLst>
                        <a:ext uri="{FF2B5EF4-FFF2-40B4-BE49-F238E27FC236}">
                          <a16:creationId xmlns:a16="http://schemas.microsoft.com/office/drawing/2014/main" id="{C9D4C3E1-E165-447E-B2A0-0B1E5047199E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31" name="타원 38">
                    <a:extLst>
                      <a:ext uri="{FF2B5EF4-FFF2-40B4-BE49-F238E27FC236}">
                        <a16:creationId xmlns:a16="http://schemas.microsoft.com/office/drawing/2014/main" id="{CE771B11-4C44-4253-AA5C-C6FD289C5FE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B98BAB64-6D81-4589-8595-462C7E7CBC1E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CDE89E8-D379-4BD4-A9D0-9EAF301F4F7D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E61B3AF0-BD0F-4611-948D-69B3BADA7AA7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4B43FC05-D8CF-457C-B1D9-E604BD9AF9A1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10" name="타원 109">
                    <a:extLst>
                      <a:ext uri="{FF2B5EF4-FFF2-40B4-BE49-F238E27FC236}">
                        <a16:creationId xmlns:a16="http://schemas.microsoft.com/office/drawing/2014/main" id="{286F8714-2A02-4862-A602-3D0A68F0F54A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735B0C85-56BF-4908-B81B-D93DE8D269AC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112" name="타원 38">
                      <a:extLst>
                        <a:ext uri="{FF2B5EF4-FFF2-40B4-BE49-F238E27FC236}">
                          <a16:creationId xmlns:a16="http://schemas.microsoft.com/office/drawing/2014/main" id="{DC294DDB-6E99-4EE0-B9C8-A54D30AF282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114" name="그룹 113">
                      <a:extLst>
                        <a:ext uri="{FF2B5EF4-FFF2-40B4-BE49-F238E27FC236}">
                          <a16:creationId xmlns:a16="http://schemas.microsoft.com/office/drawing/2014/main" id="{ACDCE719-6F30-4438-8945-D69ECA8F8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116" name="그룹 115">
                        <a:extLst>
                          <a:ext uri="{FF2B5EF4-FFF2-40B4-BE49-F238E27FC236}">
                            <a16:creationId xmlns:a16="http://schemas.microsoft.com/office/drawing/2014/main" id="{0C165BD2-3281-4FB0-B8B4-1265327467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120" name="타원 21">
                          <a:extLst>
                            <a:ext uri="{FF2B5EF4-FFF2-40B4-BE49-F238E27FC236}">
                              <a16:creationId xmlns:a16="http://schemas.microsoft.com/office/drawing/2014/main" id="{ED10FAC1-4629-4DC1-9E6E-15C2E4BFF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1" name="타원 120">
                          <a:extLst>
                            <a:ext uri="{FF2B5EF4-FFF2-40B4-BE49-F238E27FC236}">
                              <a16:creationId xmlns:a16="http://schemas.microsoft.com/office/drawing/2014/main" id="{8A427442-0FAC-462A-B546-D4F868C17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2" name="타원 121">
                          <a:extLst>
                            <a:ext uri="{FF2B5EF4-FFF2-40B4-BE49-F238E27FC236}">
                              <a16:creationId xmlns:a16="http://schemas.microsoft.com/office/drawing/2014/main" id="{9E016E35-252F-434B-B46D-4D3166A6BA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117" name="자유형: 도형 116">
                        <a:extLst>
                          <a:ext uri="{FF2B5EF4-FFF2-40B4-BE49-F238E27FC236}">
                            <a16:creationId xmlns:a16="http://schemas.microsoft.com/office/drawing/2014/main" id="{9A1F728B-66D7-41BF-AA39-7F0CE596C4F1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115" name="사각형: 둥근 모서리 114">
                      <a:extLst>
                        <a:ext uri="{FF2B5EF4-FFF2-40B4-BE49-F238E27FC236}">
                          <a16:creationId xmlns:a16="http://schemas.microsoft.com/office/drawing/2014/main" id="{45EF7CB8-FA53-4D81-8A3C-BBD93C60F277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A437A608-B373-4D8C-B399-82F7B510EB86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000A6E17-FEC2-43D2-AEFA-F89F7BDAA866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7" name="그래픽 96" descr="연필">
                    <a:extLst>
                      <a:ext uri="{FF2B5EF4-FFF2-40B4-BE49-F238E27FC236}">
                        <a16:creationId xmlns:a16="http://schemas.microsoft.com/office/drawing/2014/main" id="{D169F335-68E8-4AE7-802F-E1116D07D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5" name="타원 38">
                    <a:extLst>
                      <a:ext uri="{FF2B5EF4-FFF2-40B4-BE49-F238E27FC236}">
                        <a16:creationId xmlns:a16="http://schemas.microsoft.com/office/drawing/2014/main" id="{C6A426B7-EDEF-4646-87E5-00E3DDFE145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B1E721-5CD4-4B85-93DD-970772CD9353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타원 164">
            <a:extLst>
              <a:ext uri="{FF2B5EF4-FFF2-40B4-BE49-F238E27FC236}">
                <a16:creationId xmlns:a16="http://schemas.microsoft.com/office/drawing/2014/main" id="{9D1BB259-8D71-48F9-97F4-F8C41F68F1D4}"/>
              </a:ext>
            </a:extLst>
          </p:cNvPr>
          <p:cNvSpPr/>
          <p:nvPr/>
        </p:nvSpPr>
        <p:spPr>
          <a:xfrm rot="20236717">
            <a:off x="6035600" y="2336443"/>
            <a:ext cx="1720970" cy="517064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B021EBE-4DC5-4671-A05C-5461303E025C}"/>
              </a:ext>
            </a:extLst>
          </p:cNvPr>
          <p:cNvGrpSpPr/>
          <p:nvPr/>
        </p:nvGrpSpPr>
        <p:grpSpPr>
          <a:xfrm>
            <a:off x="1783217" y="2953432"/>
            <a:ext cx="2095500" cy="1337202"/>
            <a:chOff x="8396452" y="2149450"/>
            <a:chExt cx="2095500" cy="1337202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2D059B7-9068-4C8E-B2DC-1C3310137919}"/>
                </a:ext>
              </a:extLst>
            </p:cNvPr>
            <p:cNvSpPr/>
            <p:nvPr/>
          </p:nvSpPr>
          <p:spPr>
            <a:xfrm>
              <a:off x="8396452" y="2153152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아령">
              <a:extLst>
                <a:ext uri="{FF2B5EF4-FFF2-40B4-BE49-F238E27FC236}">
                  <a16:creationId xmlns:a16="http://schemas.microsoft.com/office/drawing/2014/main" id="{34C53A87-E099-4965-85F1-51C8FEF6A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388885">
              <a:off x="10029163" y="2777629"/>
              <a:ext cx="297891" cy="297891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32DA62-4806-454B-BD66-E2014B6DBC73}"/>
                </a:ext>
              </a:extLst>
            </p:cNvPr>
            <p:cNvGrpSpPr/>
            <p:nvPr/>
          </p:nvGrpSpPr>
          <p:grpSpPr>
            <a:xfrm rot="21491552">
              <a:off x="8539208" y="2232873"/>
              <a:ext cx="307830" cy="340945"/>
              <a:chOff x="6273945" y="1609828"/>
              <a:chExt cx="792770" cy="878053"/>
            </a:xfrm>
          </p:grpSpPr>
          <p:pic>
            <p:nvPicPr>
              <p:cNvPr id="29" name="그래픽 28" descr="지구 한글 및 오스트레일리아">
                <a:extLst>
                  <a:ext uri="{FF2B5EF4-FFF2-40B4-BE49-F238E27FC236}">
                    <a16:creationId xmlns:a16="http://schemas.microsoft.com/office/drawing/2014/main" id="{4D521E9A-BE13-41D6-B4B4-5A4A06DA0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3945" y="1609828"/>
                <a:ext cx="792770" cy="792768"/>
              </a:xfrm>
              <a:prstGeom prst="rect">
                <a:avLst/>
              </a:prstGeom>
            </p:spPr>
          </p:pic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6AD587C-83D6-4D4A-944D-1E167869811E}"/>
                  </a:ext>
                </a:extLst>
              </p:cNvPr>
              <p:cNvSpPr/>
              <p:nvPr/>
            </p:nvSpPr>
            <p:spPr>
              <a:xfrm>
                <a:off x="6447590" y="1640156"/>
                <a:ext cx="619125" cy="847725"/>
              </a:xfrm>
              <a:custGeom>
                <a:avLst/>
                <a:gdLst>
                  <a:gd name="connsiteX0" fmla="*/ 585311 w 619125"/>
                  <a:gd name="connsiteY0" fmla="*/ 212884 h 847725"/>
                  <a:gd name="connsiteX1" fmla="*/ 373856 w 619125"/>
                  <a:gd name="connsiteY1" fmla="*/ 7144 h 847725"/>
                  <a:gd name="connsiteX2" fmla="*/ 359569 w 619125"/>
                  <a:gd name="connsiteY2" fmla="*/ 42386 h 847725"/>
                  <a:gd name="connsiteX3" fmla="*/ 550069 w 619125"/>
                  <a:gd name="connsiteY3" fmla="*/ 228124 h 847725"/>
                  <a:gd name="connsiteX4" fmla="*/ 553879 w 619125"/>
                  <a:gd name="connsiteY4" fmla="*/ 493871 h 847725"/>
                  <a:gd name="connsiteX5" fmla="*/ 368141 w 619125"/>
                  <a:gd name="connsiteY5" fmla="*/ 684371 h 847725"/>
                  <a:gd name="connsiteX6" fmla="*/ 102394 w 619125"/>
                  <a:gd name="connsiteY6" fmla="*/ 688181 h 847725"/>
                  <a:gd name="connsiteX7" fmla="*/ 88106 w 619125"/>
                  <a:gd name="connsiteY7" fmla="*/ 723424 h 847725"/>
                  <a:gd name="connsiteX8" fmla="*/ 197644 w 619125"/>
                  <a:gd name="connsiteY8" fmla="*/ 749141 h 847725"/>
                  <a:gd name="connsiteX9" fmla="*/ 197644 w 619125"/>
                  <a:gd name="connsiteY9" fmla="*/ 786289 h 847725"/>
                  <a:gd name="connsiteX10" fmla="*/ 7144 w 619125"/>
                  <a:gd name="connsiteY10" fmla="*/ 786289 h 847725"/>
                  <a:gd name="connsiteX11" fmla="*/ 7144 w 619125"/>
                  <a:gd name="connsiteY11" fmla="*/ 843439 h 847725"/>
                  <a:gd name="connsiteX12" fmla="*/ 464344 w 619125"/>
                  <a:gd name="connsiteY12" fmla="*/ 843439 h 847725"/>
                  <a:gd name="connsiteX13" fmla="*/ 464344 w 619125"/>
                  <a:gd name="connsiteY13" fmla="*/ 786289 h 847725"/>
                  <a:gd name="connsiteX14" fmla="*/ 273844 w 619125"/>
                  <a:gd name="connsiteY14" fmla="*/ 786289 h 847725"/>
                  <a:gd name="connsiteX15" fmla="*/ 273844 w 619125"/>
                  <a:gd name="connsiteY15" fmla="*/ 748189 h 847725"/>
                  <a:gd name="connsiteX16" fmla="*/ 383381 w 619125"/>
                  <a:gd name="connsiteY16" fmla="*/ 719614 h 847725"/>
                  <a:gd name="connsiteX17" fmla="*/ 589121 w 619125"/>
                  <a:gd name="connsiteY17" fmla="*/ 508159 h 847725"/>
                  <a:gd name="connsiteX18" fmla="*/ 585311 w 619125"/>
                  <a:gd name="connsiteY18" fmla="*/ 212884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9125" h="847725">
                    <a:moveTo>
                      <a:pt x="585311" y="212884"/>
                    </a:moveTo>
                    <a:cubicBezTo>
                      <a:pt x="544354" y="118586"/>
                      <a:pt x="470059" y="45244"/>
                      <a:pt x="373856" y="7144"/>
                    </a:cubicBezTo>
                    <a:lnTo>
                      <a:pt x="359569" y="42386"/>
                    </a:lnTo>
                    <a:cubicBezTo>
                      <a:pt x="445294" y="76676"/>
                      <a:pt x="512921" y="142399"/>
                      <a:pt x="550069" y="228124"/>
                    </a:cubicBezTo>
                    <a:cubicBezTo>
                      <a:pt x="586264" y="313849"/>
                      <a:pt x="588169" y="408146"/>
                      <a:pt x="553879" y="493871"/>
                    </a:cubicBezTo>
                    <a:cubicBezTo>
                      <a:pt x="519589" y="579596"/>
                      <a:pt x="453866" y="647224"/>
                      <a:pt x="368141" y="684371"/>
                    </a:cubicBezTo>
                    <a:cubicBezTo>
                      <a:pt x="282416" y="720566"/>
                      <a:pt x="188119" y="722471"/>
                      <a:pt x="102394" y="688181"/>
                    </a:cubicBezTo>
                    <a:lnTo>
                      <a:pt x="88106" y="723424"/>
                    </a:lnTo>
                    <a:cubicBezTo>
                      <a:pt x="123349" y="737711"/>
                      <a:pt x="160496" y="746284"/>
                      <a:pt x="197644" y="749141"/>
                    </a:cubicBezTo>
                    <a:lnTo>
                      <a:pt x="197644" y="786289"/>
                    </a:lnTo>
                    <a:lnTo>
                      <a:pt x="7144" y="786289"/>
                    </a:lnTo>
                    <a:lnTo>
                      <a:pt x="7144" y="843439"/>
                    </a:lnTo>
                    <a:lnTo>
                      <a:pt x="464344" y="843439"/>
                    </a:lnTo>
                    <a:lnTo>
                      <a:pt x="464344" y="786289"/>
                    </a:lnTo>
                    <a:lnTo>
                      <a:pt x="273844" y="786289"/>
                    </a:lnTo>
                    <a:lnTo>
                      <a:pt x="273844" y="748189"/>
                    </a:lnTo>
                    <a:cubicBezTo>
                      <a:pt x="310991" y="744379"/>
                      <a:pt x="347186" y="733901"/>
                      <a:pt x="383381" y="719614"/>
                    </a:cubicBezTo>
                    <a:cubicBezTo>
                      <a:pt x="478631" y="678656"/>
                      <a:pt x="551021" y="604361"/>
                      <a:pt x="589121" y="508159"/>
                    </a:cubicBezTo>
                    <a:cubicBezTo>
                      <a:pt x="627221" y="411956"/>
                      <a:pt x="626269" y="308134"/>
                      <a:pt x="585311" y="2128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879486F-452E-4A6A-95F0-2DAC806DFA4A}"/>
                  </a:ext>
                </a:extLst>
              </p:cNvPr>
              <p:cNvCxnSpPr>
                <a:stCxn id="47" idx="1"/>
              </p:cNvCxnSpPr>
              <p:nvPr/>
            </p:nvCxnSpPr>
            <p:spPr>
              <a:xfrm flipH="1">
                <a:off x="6791325" y="1647300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E593443-F8AD-4997-AF21-9F394A88047B}"/>
                  </a:ext>
                </a:extLst>
              </p:cNvPr>
              <p:cNvCxnSpPr/>
              <p:nvPr/>
            </p:nvCxnSpPr>
            <p:spPr>
              <a:xfrm flipH="1">
                <a:off x="6538912" y="2285475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CCE66778-6533-4CED-A1F4-1184CD529F32}"/>
                </a:ext>
              </a:extLst>
            </p:cNvPr>
            <p:cNvGrpSpPr/>
            <p:nvPr/>
          </p:nvGrpSpPr>
          <p:grpSpPr>
            <a:xfrm rot="21100391">
              <a:off x="8507895" y="2734677"/>
              <a:ext cx="360254" cy="350265"/>
              <a:chOff x="6890439" y="1707493"/>
              <a:chExt cx="439049" cy="426875"/>
            </a:xfrm>
          </p:grpSpPr>
          <p:sp>
            <p:nvSpPr>
              <p:cNvPr id="52" name="그래픽 34" descr="팔레트">
                <a:extLst>
                  <a:ext uri="{FF2B5EF4-FFF2-40B4-BE49-F238E27FC236}">
                    <a16:creationId xmlns:a16="http://schemas.microsoft.com/office/drawing/2014/main" id="{2D6BF37F-7A68-455C-BEB7-BEAFD4CC76A8}"/>
                  </a:ext>
                </a:extLst>
              </p:cNvPr>
              <p:cNvSpPr/>
              <p:nvPr/>
            </p:nvSpPr>
            <p:spPr>
              <a:xfrm>
                <a:off x="7005839" y="1907813"/>
                <a:ext cx="323649" cy="226555"/>
              </a:xfrm>
              <a:custGeom>
                <a:avLst/>
                <a:gdLst>
                  <a:gd name="connsiteX0" fmla="*/ 168737 w 192326"/>
                  <a:gd name="connsiteY0" fmla="*/ 74977 h 134628"/>
                  <a:gd name="connsiteX1" fmla="*/ 156716 w 192326"/>
                  <a:gd name="connsiteY1" fmla="*/ 66563 h 134628"/>
                  <a:gd name="connsiteX2" fmla="*/ 168737 w 192326"/>
                  <a:gd name="connsiteY2" fmla="*/ 58149 h 134628"/>
                  <a:gd name="connsiteX3" fmla="*/ 180757 w 192326"/>
                  <a:gd name="connsiteY3" fmla="*/ 66563 h 134628"/>
                  <a:gd name="connsiteX4" fmla="*/ 168737 w 192326"/>
                  <a:gd name="connsiteY4" fmla="*/ 74977 h 134628"/>
                  <a:gd name="connsiteX5" fmla="*/ 156716 w 192326"/>
                  <a:gd name="connsiteY5" fmla="*/ 101422 h 134628"/>
                  <a:gd name="connsiteX6" fmla="*/ 144696 w 192326"/>
                  <a:gd name="connsiteY6" fmla="*/ 93008 h 134628"/>
                  <a:gd name="connsiteX7" fmla="*/ 156716 w 192326"/>
                  <a:gd name="connsiteY7" fmla="*/ 84594 h 134628"/>
                  <a:gd name="connsiteX8" fmla="*/ 168737 w 192326"/>
                  <a:gd name="connsiteY8" fmla="*/ 93008 h 134628"/>
                  <a:gd name="connsiteX9" fmla="*/ 156716 w 192326"/>
                  <a:gd name="connsiteY9" fmla="*/ 101422 h 134628"/>
                  <a:gd name="connsiteX10" fmla="*/ 130271 w 192326"/>
                  <a:gd name="connsiteY10" fmla="*/ 34108 h 134628"/>
                  <a:gd name="connsiteX11" fmla="*/ 118251 w 192326"/>
                  <a:gd name="connsiteY11" fmla="*/ 25694 h 134628"/>
                  <a:gd name="connsiteX12" fmla="*/ 130271 w 192326"/>
                  <a:gd name="connsiteY12" fmla="*/ 17279 h 134628"/>
                  <a:gd name="connsiteX13" fmla="*/ 142292 w 192326"/>
                  <a:gd name="connsiteY13" fmla="*/ 25694 h 134628"/>
                  <a:gd name="connsiteX14" fmla="*/ 130271 w 192326"/>
                  <a:gd name="connsiteY14" fmla="*/ 34108 h 134628"/>
                  <a:gd name="connsiteX15" fmla="*/ 130271 w 192326"/>
                  <a:gd name="connsiteY15" fmla="*/ 115847 h 134628"/>
                  <a:gd name="connsiteX16" fmla="*/ 118251 w 192326"/>
                  <a:gd name="connsiteY16" fmla="*/ 107432 h 134628"/>
                  <a:gd name="connsiteX17" fmla="*/ 130271 w 192326"/>
                  <a:gd name="connsiteY17" fmla="*/ 99018 h 134628"/>
                  <a:gd name="connsiteX18" fmla="*/ 142292 w 192326"/>
                  <a:gd name="connsiteY18" fmla="*/ 107432 h 134628"/>
                  <a:gd name="connsiteX19" fmla="*/ 130271 w 192326"/>
                  <a:gd name="connsiteY19" fmla="*/ 115847 h 134628"/>
                  <a:gd name="connsiteX20" fmla="*/ 96614 w 192326"/>
                  <a:gd name="connsiteY20" fmla="*/ 123059 h 134628"/>
                  <a:gd name="connsiteX21" fmla="*/ 84594 w 192326"/>
                  <a:gd name="connsiteY21" fmla="*/ 114645 h 134628"/>
                  <a:gd name="connsiteX22" fmla="*/ 96614 w 192326"/>
                  <a:gd name="connsiteY22" fmla="*/ 106230 h 134628"/>
                  <a:gd name="connsiteX23" fmla="*/ 108635 w 192326"/>
                  <a:gd name="connsiteY23" fmla="*/ 114645 h 134628"/>
                  <a:gd name="connsiteX24" fmla="*/ 96614 w 192326"/>
                  <a:gd name="connsiteY24" fmla="*/ 123059 h 134628"/>
                  <a:gd name="connsiteX25" fmla="*/ 83632 w 192326"/>
                  <a:gd name="connsiteY25" fmla="*/ 25934 h 134628"/>
                  <a:gd name="connsiteX26" fmla="*/ 95172 w 192326"/>
                  <a:gd name="connsiteY26" fmla="*/ 24011 h 134628"/>
                  <a:gd name="connsiteX27" fmla="*/ 93248 w 192326"/>
                  <a:gd name="connsiteY27" fmla="*/ 35550 h 134628"/>
                  <a:gd name="connsiteX28" fmla="*/ 81709 w 192326"/>
                  <a:gd name="connsiteY28" fmla="*/ 37474 h 134628"/>
                  <a:gd name="connsiteX29" fmla="*/ 83632 w 192326"/>
                  <a:gd name="connsiteY29" fmla="*/ 25934 h 134628"/>
                  <a:gd name="connsiteX30" fmla="*/ 62957 w 192326"/>
                  <a:gd name="connsiteY30" fmla="*/ 118251 h 134628"/>
                  <a:gd name="connsiteX31" fmla="*/ 50937 w 192326"/>
                  <a:gd name="connsiteY31" fmla="*/ 109837 h 134628"/>
                  <a:gd name="connsiteX32" fmla="*/ 62957 w 192326"/>
                  <a:gd name="connsiteY32" fmla="*/ 101422 h 134628"/>
                  <a:gd name="connsiteX33" fmla="*/ 74977 w 192326"/>
                  <a:gd name="connsiteY33" fmla="*/ 109837 h 134628"/>
                  <a:gd name="connsiteX34" fmla="*/ 62957 w 192326"/>
                  <a:gd name="connsiteY34" fmla="*/ 118251 h 134628"/>
                  <a:gd name="connsiteX35" fmla="*/ 156716 w 192326"/>
                  <a:gd name="connsiteY35" fmla="*/ 34108 h 134628"/>
                  <a:gd name="connsiteX36" fmla="*/ 168737 w 192326"/>
                  <a:gd name="connsiteY36" fmla="*/ 42522 h 134628"/>
                  <a:gd name="connsiteX37" fmla="*/ 156716 w 192326"/>
                  <a:gd name="connsiteY37" fmla="*/ 50937 h 134628"/>
                  <a:gd name="connsiteX38" fmla="*/ 144696 w 192326"/>
                  <a:gd name="connsiteY38" fmla="*/ 42522 h 134628"/>
                  <a:gd name="connsiteX39" fmla="*/ 156716 w 192326"/>
                  <a:gd name="connsiteY39" fmla="*/ 34108 h 134628"/>
                  <a:gd name="connsiteX40" fmla="*/ 96614 w 192326"/>
                  <a:gd name="connsiteY40" fmla="*/ 451 h 134628"/>
                  <a:gd name="connsiteX41" fmla="*/ 55745 w 192326"/>
                  <a:gd name="connsiteY41" fmla="*/ 26896 h 134628"/>
                  <a:gd name="connsiteX42" fmla="*/ 67765 w 192326"/>
                  <a:gd name="connsiteY42" fmla="*/ 38916 h 134628"/>
                  <a:gd name="connsiteX43" fmla="*/ 57187 w 192326"/>
                  <a:gd name="connsiteY43" fmla="*/ 51898 h 134628"/>
                  <a:gd name="connsiteX44" fmla="*/ 27136 w 192326"/>
                  <a:gd name="connsiteY44" fmla="*/ 38916 h 134628"/>
                  <a:gd name="connsiteX45" fmla="*/ 451 w 192326"/>
                  <a:gd name="connsiteY45" fmla="*/ 67765 h 134628"/>
                  <a:gd name="connsiteX46" fmla="*/ 96614 w 192326"/>
                  <a:gd name="connsiteY46" fmla="*/ 135079 h 134628"/>
                  <a:gd name="connsiteX47" fmla="*/ 192777 w 192326"/>
                  <a:gd name="connsiteY47" fmla="*/ 67765 h 134628"/>
                  <a:gd name="connsiteX48" fmla="*/ 96614 w 192326"/>
                  <a:gd name="connsiteY48" fmla="*/ 451 h 13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92326" h="134628">
                    <a:moveTo>
                      <a:pt x="168737" y="74977"/>
                    </a:moveTo>
                    <a:cubicBezTo>
                      <a:pt x="162005" y="74977"/>
                      <a:pt x="156716" y="71131"/>
                      <a:pt x="156716" y="66563"/>
                    </a:cubicBezTo>
                    <a:cubicBezTo>
                      <a:pt x="156716" y="61995"/>
                      <a:pt x="162005" y="58149"/>
                      <a:pt x="168737" y="58149"/>
                    </a:cubicBezTo>
                    <a:cubicBezTo>
                      <a:pt x="175468" y="58149"/>
                      <a:pt x="180757" y="61995"/>
                      <a:pt x="180757" y="66563"/>
                    </a:cubicBezTo>
                    <a:cubicBezTo>
                      <a:pt x="180757" y="71131"/>
                      <a:pt x="175468" y="74977"/>
                      <a:pt x="168737" y="74977"/>
                    </a:cubicBezTo>
                    <a:close/>
                    <a:moveTo>
                      <a:pt x="156716" y="101422"/>
                    </a:moveTo>
                    <a:cubicBezTo>
                      <a:pt x="149985" y="101422"/>
                      <a:pt x="144696" y="97576"/>
                      <a:pt x="144696" y="93008"/>
                    </a:cubicBezTo>
                    <a:cubicBezTo>
                      <a:pt x="144696" y="88440"/>
                      <a:pt x="149985" y="84594"/>
                      <a:pt x="156716" y="84594"/>
                    </a:cubicBezTo>
                    <a:cubicBezTo>
                      <a:pt x="163448" y="84594"/>
                      <a:pt x="168737" y="88440"/>
                      <a:pt x="168737" y="93008"/>
                    </a:cubicBezTo>
                    <a:cubicBezTo>
                      <a:pt x="168737" y="97576"/>
                      <a:pt x="163448" y="101422"/>
                      <a:pt x="156716" y="101422"/>
                    </a:cubicBezTo>
                    <a:close/>
                    <a:moveTo>
                      <a:pt x="130271" y="34108"/>
                    </a:moveTo>
                    <a:cubicBezTo>
                      <a:pt x="123540" y="34108"/>
                      <a:pt x="118251" y="30261"/>
                      <a:pt x="118251" y="25694"/>
                    </a:cubicBezTo>
                    <a:cubicBezTo>
                      <a:pt x="118251" y="21126"/>
                      <a:pt x="123540" y="17279"/>
                      <a:pt x="130271" y="17279"/>
                    </a:cubicBezTo>
                    <a:cubicBezTo>
                      <a:pt x="137003" y="17279"/>
                      <a:pt x="142292" y="21126"/>
                      <a:pt x="142292" y="25694"/>
                    </a:cubicBezTo>
                    <a:cubicBezTo>
                      <a:pt x="142292" y="30261"/>
                      <a:pt x="137003" y="34108"/>
                      <a:pt x="130271" y="34108"/>
                    </a:cubicBezTo>
                    <a:close/>
                    <a:moveTo>
                      <a:pt x="130271" y="115847"/>
                    </a:moveTo>
                    <a:cubicBezTo>
                      <a:pt x="123540" y="115847"/>
                      <a:pt x="118251" y="112000"/>
                      <a:pt x="118251" y="107432"/>
                    </a:cubicBezTo>
                    <a:cubicBezTo>
                      <a:pt x="118251" y="102865"/>
                      <a:pt x="123540" y="99018"/>
                      <a:pt x="130271" y="99018"/>
                    </a:cubicBezTo>
                    <a:cubicBezTo>
                      <a:pt x="137003" y="99018"/>
                      <a:pt x="142292" y="102865"/>
                      <a:pt x="142292" y="107432"/>
                    </a:cubicBezTo>
                    <a:cubicBezTo>
                      <a:pt x="142292" y="112000"/>
                      <a:pt x="137003" y="115847"/>
                      <a:pt x="130271" y="115847"/>
                    </a:cubicBezTo>
                    <a:close/>
                    <a:moveTo>
                      <a:pt x="96614" y="123059"/>
                    </a:moveTo>
                    <a:cubicBezTo>
                      <a:pt x="89883" y="123059"/>
                      <a:pt x="84594" y="119212"/>
                      <a:pt x="84594" y="114645"/>
                    </a:cubicBezTo>
                    <a:cubicBezTo>
                      <a:pt x="84594" y="110077"/>
                      <a:pt x="89883" y="106230"/>
                      <a:pt x="96614" y="106230"/>
                    </a:cubicBezTo>
                    <a:cubicBezTo>
                      <a:pt x="103346" y="106230"/>
                      <a:pt x="108635" y="110077"/>
                      <a:pt x="108635" y="114645"/>
                    </a:cubicBezTo>
                    <a:cubicBezTo>
                      <a:pt x="108635" y="119212"/>
                      <a:pt x="103346" y="123059"/>
                      <a:pt x="96614" y="123059"/>
                    </a:cubicBezTo>
                    <a:close/>
                    <a:moveTo>
                      <a:pt x="83632" y="25934"/>
                    </a:moveTo>
                    <a:cubicBezTo>
                      <a:pt x="87479" y="22088"/>
                      <a:pt x="92527" y="21366"/>
                      <a:pt x="95172" y="24011"/>
                    </a:cubicBezTo>
                    <a:cubicBezTo>
                      <a:pt x="97816" y="26655"/>
                      <a:pt x="96855" y="31704"/>
                      <a:pt x="93248" y="35550"/>
                    </a:cubicBezTo>
                    <a:cubicBezTo>
                      <a:pt x="89402" y="39397"/>
                      <a:pt x="84353" y="40118"/>
                      <a:pt x="81709" y="37474"/>
                    </a:cubicBezTo>
                    <a:cubicBezTo>
                      <a:pt x="78824" y="34829"/>
                      <a:pt x="79786" y="29540"/>
                      <a:pt x="83632" y="25934"/>
                    </a:cubicBezTo>
                    <a:close/>
                    <a:moveTo>
                      <a:pt x="62957" y="118251"/>
                    </a:moveTo>
                    <a:cubicBezTo>
                      <a:pt x="56226" y="118251"/>
                      <a:pt x="50937" y="114404"/>
                      <a:pt x="50937" y="109837"/>
                    </a:cubicBezTo>
                    <a:cubicBezTo>
                      <a:pt x="50937" y="105269"/>
                      <a:pt x="56226" y="101422"/>
                      <a:pt x="62957" y="101422"/>
                    </a:cubicBezTo>
                    <a:cubicBezTo>
                      <a:pt x="69688" y="101422"/>
                      <a:pt x="74977" y="105269"/>
                      <a:pt x="74977" y="109837"/>
                    </a:cubicBezTo>
                    <a:cubicBezTo>
                      <a:pt x="74977" y="114404"/>
                      <a:pt x="69688" y="118251"/>
                      <a:pt x="62957" y="118251"/>
                    </a:cubicBezTo>
                    <a:close/>
                    <a:moveTo>
                      <a:pt x="156716" y="34108"/>
                    </a:moveTo>
                    <a:cubicBezTo>
                      <a:pt x="163448" y="34108"/>
                      <a:pt x="168737" y="37954"/>
                      <a:pt x="168737" y="42522"/>
                    </a:cubicBezTo>
                    <a:cubicBezTo>
                      <a:pt x="168737" y="47090"/>
                      <a:pt x="163448" y="50937"/>
                      <a:pt x="156716" y="50937"/>
                    </a:cubicBezTo>
                    <a:cubicBezTo>
                      <a:pt x="149985" y="50937"/>
                      <a:pt x="144696" y="47090"/>
                      <a:pt x="144696" y="42522"/>
                    </a:cubicBezTo>
                    <a:cubicBezTo>
                      <a:pt x="144696" y="37954"/>
                      <a:pt x="149985" y="34108"/>
                      <a:pt x="156716" y="34108"/>
                    </a:cubicBezTo>
                    <a:close/>
                    <a:moveTo>
                      <a:pt x="96614" y="451"/>
                    </a:moveTo>
                    <a:cubicBezTo>
                      <a:pt x="42041" y="451"/>
                      <a:pt x="50696" y="21847"/>
                      <a:pt x="55745" y="26896"/>
                    </a:cubicBezTo>
                    <a:lnTo>
                      <a:pt x="67765" y="38916"/>
                    </a:lnTo>
                    <a:cubicBezTo>
                      <a:pt x="75458" y="46850"/>
                      <a:pt x="66082" y="55745"/>
                      <a:pt x="57187" y="51898"/>
                    </a:cubicBezTo>
                    <a:lnTo>
                      <a:pt x="27136" y="38916"/>
                    </a:lnTo>
                    <a:cubicBezTo>
                      <a:pt x="5980" y="29781"/>
                      <a:pt x="451" y="55504"/>
                      <a:pt x="451" y="67765"/>
                    </a:cubicBezTo>
                    <a:cubicBezTo>
                      <a:pt x="451" y="105028"/>
                      <a:pt x="43484" y="135079"/>
                      <a:pt x="96614" y="135079"/>
                    </a:cubicBezTo>
                    <a:cubicBezTo>
                      <a:pt x="149744" y="135079"/>
                      <a:pt x="192777" y="105028"/>
                      <a:pt x="192777" y="67765"/>
                    </a:cubicBezTo>
                    <a:cubicBezTo>
                      <a:pt x="192777" y="30502"/>
                      <a:pt x="149744" y="451"/>
                      <a:pt x="96614" y="451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58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55" name="그래픽 53" descr="페인트 브러시">
                <a:extLst>
                  <a:ext uri="{FF2B5EF4-FFF2-40B4-BE49-F238E27FC236}">
                    <a16:creationId xmlns:a16="http://schemas.microsoft.com/office/drawing/2014/main" id="{CB28E12C-E63E-4B63-B01D-0516A80FF9DA}"/>
                  </a:ext>
                </a:extLst>
              </p:cNvPr>
              <p:cNvGrpSpPr/>
              <p:nvPr/>
            </p:nvGrpSpPr>
            <p:grpSpPr>
              <a:xfrm rot="17622363">
                <a:off x="6890439" y="1707493"/>
                <a:ext cx="221274" cy="221274"/>
                <a:chOff x="5919245" y="1973942"/>
                <a:chExt cx="486318" cy="4863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67" name="자유형: 도형 166">
                  <a:extLst>
                    <a:ext uri="{FF2B5EF4-FFF2-40B4-BE49-F238E27FC236}">
                      <a16:creationId xmlns:a16="http://schemas.microsoft.com/office/drawing/2014/main" id="{177C1FD6-40FB-4FDD-A891-64AE06F560FD}"/>
                    </a:ext>
                  </a:extLst>
                </p:cNvPr>
                <p:cNvSpPr/>
                <p:nvPr/>
              </p:nvSpPr>
              <p:spPr>
                <a:xfrm>
                  <a:off x="6084745" y="2012323"/>
                  <a:ext cx="288751" cy="288751"/>
                </a:xfrm>
                <a:custGeom>
                  <a:avLst/>
                  <a:gdLst>
                    <a:gd name="connsiteX0" fmla="*/ 280799 w 288751"/>
                    <a:gd name="connsiteY0" fmla="*/ 9237 h 288751"/>
                    <a:gd name="connsiteX1" fmla="*/ 253443 w 288751"/>
                    <a:gd name="connsiteY1" fmla="*/ 6198 h 288751"/>
                    <a:gd name="connsiteX2" fmla="*/ 48784 w 288751"/>
                    <a:gd name="connsiteY2" fmla="*/ 195659 h 288751"/>
                    <a:gd name="connsiteX3" fmla="*/ 3192 w 288751"/>
                    <a:gd name="connsiteY3" fmla="*/ 251890 h 288751"/>
                    <a:gd name="connsiteX4" fmla="*/ 10284 w 288751"/>
                    <a:gd name="connsiteY4" fmla="*/ 274179 h 288751"/>
                    <a:gd name="connsiteX5" fmla="*/ 14843 w 288751"/>
                    <a:gd name="connsiteY5" fmla="*/ 278738 h 288751"/>
                    <a:gd name="connsiteX6" fmla="*/ 37133 w 288751"/>
                    <a:gd name="connsiteY6" fmla="*/ 285831 h 288751"/>
                    <a:gd name="connsiteX7" fmla="*/ 93363 w 288751"/>
                    <a:gd name="connsiteY7" fmla="*/ 240238 h 288751"/>
                    <a:gd name="connsiteX8" fmla="*/ 283838 w 288751"/>
                    <a:gd name="connsiteY8" fmla="*/ 35579 h 288751"/>
                    <a:gd name="connsiteX9" fmla="*/ 280799 w 288751"/>
                    <a:gd name="connsiteY9" fmla="*/ 9237 h 2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8751" h="288751">
                      <a:moveTo>
                        <a:pt x="280799" y="9237"/>
                      </a:moveTo>
                      <a:cubicBezTo>
                        <a:pt x="270160" y="-1401"/>
                        <a:pt x="258002" y="1638"/>
                        <a:pt x="253443" y="6198"/>
                      </a:cubicBezTo>
                      <a:lnTo>
                        <a:pt x="48784" y="195659"/>
                      </a:lnTo>
                      <a:lnTo>
                        <a:pt x="3192" y="251890"/>
                      </a:lnTo>
                      <a:cubicBezTo>
                        <a:pt x="153" y="257462"/>
                        <a:pt x="3192" y="267087"/>
                        <a:pt x="10284" y="274179"/>
                      </a:cubicBezTo>
                      <a:lnTo>
                        <a:pt x="14843" y="278738"/>
                      </a:lnTo>
                      <a:cubicBezTo>
                        <a:pt x="21936" y="285831"/>
                        <a:pt x="31561" y="289377"/>
                        <a:pt x="37133" y="285831"/>
                      </a:cubicBezTo>
                      <a:lnTo>
                        <a:pt x="93363" y="240238"/>
                      </a:lnTo>
                      <a:lnTo>
                        <a:pt x="283838" y="35579"/>
                      </a:lnTo>
                      <a:cubicBezTo>
                        <a:pt x="288904" y="30007"/>
                        <a:pt x="290930" y="19875"/>
                        <a:pt x="280799" y="923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" name="자유형: 도형 167">
                  <a:extLst>
                    <a:ext uri="{FF2B5EF4-FFF2-40B4-BE49-F238E27FC236}">
                      <a16:creationId xmlns:a16="http://schemas.microsoft.com/office/drawing/2014/main" id="{D7DC02EE-7B67-4ACF-8E98-5614D6C8345D}"/>
                    </a:ext>
                  </a:extLst>
                </p:cNvPr>
                <p:cNvSpPr/>
                <p:nvPr/>
              </p:nvSpPr>
              <p:spPr>
                <a:xfrm>
                  <a:off x="5950154" y="2288790"/>
                  <a:ext cx="146909" cy="131711"/>
                </a:xfrm>
                <a:custGeom>
                  <a:avLst/>
                  <a:gdLst>
                    <a:gd name="connsiteX0" fmla="*/ 51663 w 146908"/>
                    <a:gd name="connsiteY0" fmla="*/ 17976 h 131711"/>
                    <a:gd name="connsiteX1" fmla="*/ 37986 w 146908"/>
                    <a:gd name="connsiteY1" fmla="*/ 72180 h 131711"/>
                    <a:gd name="connsiteX2" fmla="*/ 2018 w 146908"/>
                    <a:gd name="connsiteY2" fmla="*/ 117772 h 131711"/>
                    <a:gd name="connsiteX3" fmla="*/ 129170 w 146908"/>
                    <a:gd name="connsiteY3" fmla="*/ 95483 h 131711"/>
                    <a:gd name="connsiteX4" fmla="*/ 129170 w 146908"/>
                    <a:gd name="connsiteY4" fmla="*/ 17976 h 131711"/>
                    <a:gd name="connsiteX5" fmla="*/ 51663 w 146908"/>
                    <a:gd name="connsiteY5" fmla="*/ 17976 h 131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908" h="131711">
                      <a:moveTo>
                        <a:pt x="51663" y="17976"/>
                      </a:moveTo>
                      <a:cubicBezTo>
                        <a:pt x="35959" y="34186"/>
                        <a:pt x="40519" y="53436"/>
                        <a:pt x="37986" y="72180"/>
                      </a:cubicBezTo>
                      <a:cubicBezTo>
                        <a:pt x="34946" y="104601"/>
                        <a:pt x="9111" y="115239"/>
                        <a:pt x="2018" y="117772"/>
                      </a:cubicBezTo>
                      <a:cubicBezTo>
                        <a:pt x="43558" y="148674"/>
                        <a:pt x="98775" y="125878"/>
                        <a:pt x="129170" y="95483"/>
                      </a:cubicBezTo>
                      <a:cubicBezTo>
                        <a:pt x="150447" y="74206"/>
                        <a:pt x="150447" y="39252"/>
                        <a:pt x="129170" y="17976"/>
                      </a:cubicBezTo>
                      <a:cubicBezTo>
                        <a:pt x="107894" y="-3301"/>
                        <a:pt x="72940" y="-3301"/>
                        <a:pt x="51663" y="1797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70" name="그래픽 30" descr="악보">
              <a:extLst>
                <a:ext uri="{FF2B5EF4-FFF2-40B4-BE49-F238E27FC236}">
                  <a16:creationId xmlns:a16="http://schemas.microsoft.com/office/drawing/2014/main" id="{A73C9AB8-7DE4-47EC-B152-ABAA436CBF49}"/>
                </a:ext>
              </a:extLst>
            </p:cNvPr>
            <p:cNvSpPr/>
            <p:nvPr/>
          </p:nvSpPr>
          <p:spPr>
            <a:xfrm rot="1666736">
              <a:off x="10144320" y="2624412"/>
              <a:ext cx="100862" cy="166001"/>
            </a:xfrm>
            <a:custGeom>
              <a:avLst/>
              <a:gdLst>
                <a:gd name="connsiteX0" fmla="*/ 320226 w 457200"/>
                <a:gd name="connsiteY0" fmla="*/ 111824 h 752475"/>
                <a:gd name="connsiteX1" fmla="*/ 278697 w 457200"/>
                <a:gd name="connsiteY1" fmla="*/ 63532 h 752475"/>
                <a:gd name="connsiteX2" fmla="*/ 278697 w 457200"/>
                <a:gd name="connsiteY2" fmla="*/ 45244 h 752475"/>
                <a:gd name="connsiteX3" fmla="*/ 245359 w 457200"/>
                <a:gd name="connsiteY3" fmla="*/ 11906 h 752475"/>
                <a:gd name="connsiteX4" fmla="*/ 212022 w 457200"/>
                <a:gd name="connsiteY4" fmla="*/ 45244 h 752475"/>
                <a:gd name="connsiteX5" fmla="*/ 212022 w 457200"/>
                <a:gd name="connsiteY5" fmla="*/ 552164 h 752475"/>
                <a:gd name="connsiteX6" fmla="*/ 115629 w 457200"/>
                <a:gd name="connsiteY6" fmla="*/ 561689 h 752475"/>
                <a:gd name="connsiteX7" fmla="*/ 15711 w 457200"/>
                <a:gd name="connsiteY7" fmla="*/ 697325 h 752475"/>
                <a:gd name="connsiteX8" fmla="*/ 179351 w 457200"/>
                <a:gd name="connsiteY8" fmla="*/ 737426 h 752475"/>
                <a:gd name="connsiteX9" fmla="*/ 278697 w 457200"/>
                <a:gd name="connsiteY9" fmla="*/ 647605 h 752475"/>
                <a:gd name="connsiteX10" fmla="*/ 278697 w 457200"/>
                <a:gd name="connsiteY10" fmla="*/ 286798 h 752475"/>
                <a:gd name="connsiteX11" fmla="*/ 298509 w 457200"/>
                <a:gd name="connsiteY11" fmla="*/ 300990 h 752475"/>
                <a:gd name="connsiteX12" fmla="*/ 403379 w 457200"/>
                <a:gd name="connsiteY12" fmla="*/ 474440 h 752475"/>
                <a:gd name="connsiteX13" fmla="*/ 320226 w 457200"/>
                <a:gd name="connsiteY13" fmla="*/ 1118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200" h="752475">
                  <a:moveTo>
                    <a:pt x="320226" y="111824"/>
                  </a:moveTo>
                  <a:cubicBezTo>
                    <a:pt x="302052" y="100027"/>
                    <a:pt x="287640" y="83268"/>
                    <a:pt x="278697" y="63532"/>
                  </a:cubicBezTo>
                  <a:lnTo>
                    <a:pt x="278697" y="45244"/>
                  </a:lnTo>
                  <a:cubicBezTo>
                    <a:pt x="278697" y="26832"/>
                    <a:pt x="263771" y="11906"/>
                    <a:pt x="245359" y="11906"/>
                  </a:cubicBezTo>
                  <a:cubicBezTo>
                    <a:pt x="226947" y="11906"/>
                    <a:pt x="212022" y="26832"/>
                    <a:pt x="212022" y="45244"/>
                  </a:cubicBezTo>
                  <a:lnTo>
                    <a:pt x="212022" y="552164"/>
                  </a:lnTo>
                  <a:cubicBezTo>
                    <a:pt x="179618" y="546642"/>
                    <a:pt x="146325" y="549932"/>
                    <a:pt x="115629" y="561689"/>
                  </a:cubicBezTo>
                  <a:cubicBezTo>
                    <a:pt x="42858" y="588074"/>
                    <a:pt x="-1815" y="648843"/>
                    <a:pt x="15711" y="697325"/>
                  </a:cubicBezTo>
                  <a:cubicBezTo>
                    <a:pt x="33237" y="745808"/>
                    <a:pt x="106580" y="764000"/>
                    <a:pt x="179351" y="737426"/>
                  </a:cubicBezTo>
                  <a:cubicBezTo>
                    <a:pt x="230024" y="718661"/>
                    <a:pt x="266886" y="683990"/>
                    <a:pt x="278697" y="647605"/>
                  </a:cubicBezTo>
                  <a:lnTo>
                    <a:pt x="278697" y="286798"/>
                  </a:lnTo>
                  <a:cubicBezTo>
                    <a:pt x="284896" y="292070"/>
                    <a:pt x="291522" y="296817"/>
                    <a:pt x="298509" y="300990"/>
                  </a:cubicBezTo>
                  <a:cubicBezTo>
                    <a:pt x="410332" y="367094"/>
                    <a:pt x="348515" y="474440"/>
                    <a:pt x="403379" y="474440"/>
                  </a:cubicBezTo>
                  <a:cubicBezTo>
                    <a:pt x="472435" y="475012"/>
                    <a:pt x="475293" y="215170"/>
                    <a:pt x="320226" y="111824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41876B-7008-45A1-A31A-8CD4C2A9535E}"/>
                </a:ext>
              </a:extLst>
            </p:cNvPr>
            <p:cNvSpPr/>
            <p:nvPr/>
          </p:nvSpPr>
          <p:spPr>
            <a:xfrm rot="19721289">
              <a:off x="9782747" y="2232064"/>
              <a:ext cx="157848" cy="240880"/>
            </a:xfrm>
            <a:custGeom>
              <a:avLst/>
              <a:gdLst>
                <a:gd name="connsiteX0" fmla="*/ 383254 w 390525"/>
                <a:gd name="connsiteY0" fmla="*/ 508159 h 590550"/>
                <a:gd name="connsiteX1" fmla="*/ 273716 w 390525"/>
                <a:gd name="connsiteY1" fmla="*/ 260509 h 590550"/>
                <a:gd name="connsiteX2" fmla="*/ 273716 w 390525"/>
                <a:gd name="connsiteY2" fmla="*/ 92869 h 590550"/>
                <a:gd name="connsiteX3" fmla="*/ 302291 w 390525"/>
                <a:gd name="connsiteY3" fmla="*/ 43339 h 590550"/>
                <a:gd name="connsiteX4" fmla="*/ 310864 w 390525"/>
                <a:gd name="connsiteY4" fmla="*/ 17621 h 590550"/>
                <a:gd name="connsiteX5" fmla="*/ 292766 w 390525"/>
                <a:gd name="connsiteY5" fmla="*/ 7144 h 590550"/>
                <a:gd name="connsiteX6" fmla="*/ 292766 w 390525"/>
                <a:gd name="connsiteY6" fmla="*/ 7144 h 590550"/>
                <a:gd name="connsiteX7" fmla="*/ 102266 w 390525"/>
                <a:gd name="connsiteY7" fmla="*/ 7144 h 590550"/>
                <a:gd name="connsiteX8" fmla="*/ 102266 w 390525"/>
                <a:gd name="connsiteY8" fmla="*/ 7144 h 590550"/>
                <a:gd name="connsiteX9" fmla="*/ 84169 w 390525"/>
                <a:gd name="connsiteY9" fmla="*/ 17621 h 590550"/>
                <a:gd name="connsiteX10" fmla="*/ 92741 w 390525"/>
                <a:gd name="connsiteY10" fmla="*/ 43339 h 590550"/>
                <a:gd name="connsiteX11" fmla="*/ 121316 w 390525"/>
                <a:gd name="connsiteY11" fmla="*/ 92869 h 590550"/>
                <a:gd name="connsiteX12" fmla="*/ 121316 w 390525"/>
                <a:gd name="connsiteY12" fmla="*/ 260509 h 590550"/>
                <a:gd name="connsiteX13" fmla="*/ 11779 w 390525"/>
                <a:gd name="connsiteY13" fmla="*/ 508159 h 590550"/>
                <a:gd name="connsiteX14" fmla="*/ 16541 w 390525"/>
                <a:gd name="connsiteY14" fmla="*/ 562451 h 590550"/>
                <a:gd name="connsiteX15" fmla="*/ 64166 w 390525"/>
                <a:gd name="connsiteY15" fmla="*/ 588169 h 590550"/>
                <a:gd name="connsiteX16" fmla="*/ 330866 w 390525"/>
                <a:gd name="connsiteY16" fmla="*/ 588169 h 590550"/>
                <a:gd name="connsiteX17" fmla="*/ 378491 w 390525"/>
                <a:gd name="connsiteY17" fmla="*/ 562451 h 590550"/>
                <a:gd name="connsiteX18" fmla="*/ 383254 w 390525"/>
                <a:gd name="connsiteY18" fmla="*/ 508159 h 590550"/>
                <a:gd name="connsiteX19" fmla="*/ 235616 w 390525"/>
                <a:gd name="connsiteY19" fmla="*/ 92869 h 590550"/>
                <a:gd name="connsiteX20" fmla="*/ 235616 w 390525"/>
                <a:gd name="connsiteY20" fmla="*/ 130969 h 590550"/>
                <a:gd name="connsiteX21" fmla="*/ 159416 w 390525"/>
                <a:gd name="connsiteY21" fmla="*/ 130969 h 590550"/>
                <a:gd name="connsiteX22" fmla="*/ 159416 w 390525"/>
                <a:gd name="connsiteY22" fmla="*/ 92869 h 590550"/>
                <a:gd name="connsiteX23" fmla="*/ 147034 w 390525"/>
                <a:gd name="connsiteY23" fmla="*/ 45244 h 590550"/>
                <a:gd name="connsiteX24" fmla="*/ 248951 w 390525"/>
                <a:gd name="connsiteY24" fmla="*/ 45244 h 590550"/>
                <a:gd name="connsiteX25" fmla="*/ 235616 w 390525"/>
                <a:gd name="connsiteY25" fmla="*/ 92869 h 590550"/>
                <a:gd name="connsiteX0" fmla="*/ 376110 w 380744"/>
                <a:gd name="connsiteY0" fmla="*/ 501015 h 581026"/>
                <a:gd name="connsiteX1" fmla="*/ 266572 w 380744"/>
                <a:gd name="connsiteY1" fmla="*/ 253365 h 581026"/>
                <a:gd name="connsiteX2" fmla="*/ 266572 w 380744"/>
                <a:gd name="connsiteY2" fmla="*/ 85725 h 581026"/>
                <a:gd name="connsiteX3" fmla="*/ 295147 w 380744"/>
                <a:gd name="connsiteY3" fmla="*/ 36195 h 581026"/>
                <a:gd name="connsiteX4" fmla="*/ 303720 w 380744"/>
                <a:gd name="connsiteY4" fmla="*/ 10477 h 581026"/>
                <a:gd name="connsiteX5" fmla="*/ 285622 w 380744"/>
                <a:gd name="connsiteY5" fmla="*/ 0 h 581026"/>
                <a:gd name="connsiteX6" fmla="*/ 285622 w 380744"/>
                <a:gd name="connsiteY6" fmla="*/ 0 h 581026"/>
                <a:gd name="connsiteX7" fmla="*/ 95122 w 380744"/>
                <a:gd name="connsiteY7" fmla="*/ 0 h 581026"/>
                <a:gd name="connsiteX8" fmla="*/ 95122 w 380744"/>
                <a:gd name="connsiteY8" fmla="*/ 0 h 581026"/>
                <a:gd name="connsiteX9" fmla="*/ 77025 w 380744"/>
                <a:gd name="connsiteY9" fmla="*/ 10477 h 581026"/>
                <a:gd name="connsiteX10" fmla="*/ 85597 w 380744"/>
                <a:gd name="connsiteY10" fmla="*/ 36195 h 581026"/>
                <a:gd name="connsiteX11" fmla="*/ 114172 w 380744"/>
                <a:gd name="connsiteY11" fmla="*/ 85725 h 581026"/>
                <a:gd name="connsiteX12" fmla="*/ 114172 w 380744"/>
                <a:gd name="connsiteY12" fmla="*/ 253365 h 581026"/>
                <a:gd name="connsiteX13" fmla="*/ 4635 w 380744"/>
                <a:gd name="connsiteY13" fmla="*/ 501015 h 581026"/>
                <a:gd name="connsiteX14" fmla="*/ 9397 w 380744"/>
                <a:gd name="connsiteY14" fmla="*/ 555307 h 581026"/>
                <a:gd name="connsiteX15" fmla="*/ 57022 w 380744"/>
                <a:gd name="connsiteY15" fmla="*/ 581025 h 581026"/>
                <a:gd name="connsiteX16" fmla="*/ 323722 w 380744"/>
                <a:gd name="connsiteY16" fmla="*/ 581025 h 581026"/>
                <a:gd name="connsiteX17" fmla="*/ 371347 w 380744"/>
                <a:gd name="connsiteY17" fmla="*/ 555307 h 581026"/>
                <a:gd name="connsiteX18" fmla="*/ 376110 w 380744"/>
                <a:gd name="connsiteY18" fmla="*/ 501015 h 581026"/>
                <a:gd name="connsiteX19" fmla="*/ 228472 w 380744"/>
                <a:gd name="connsiteY19" fmla="*/ 85725 h 581026"/>
                <a:gd name="connsiteX20" fmla="*/ 219316 w 380744"/>
                <a:gd name="connsiteY20" fmla="*/ 279467 h 581026"/>
                <a:gd name="connsiteX21" fmla="*/ 152272 w 380744"/>
                <a:gd name="connsiteY21" fmla="*/ 123825 h 581026"/>
                <a:gd name="connsiteX22" fmla="*/ 152272 w 380744"/>
                <a:gd name="connsiteY22" fmla="*/ 85725 h 581026"/>
                <a:gd name="connsiteX23" fmla="*/ 139890 w 380744"/>
                <a:gd name="connsiteY23" fmla="*/ 38100 h 581026"/>
                <a:gd name="connsiteX24" fmla="*/ 241807 w 380744"/>
                <a:gd name="connsiteY24" fmla="*/ 38100 h 581026"/>
                <a:gd name="connsiteX25" fmla="*/ 228472 w 380744"/>
                <a:gd name="connsiteY25" fmla="*/ 85725 h 581026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19316 w 380744"/>
                <a:gd name="connsiteY20" fmla="*/ 279467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9468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6115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33049 w 380744"/>
                <a:gd name="connsiteY20" fmla="*/ 270312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0744" h="581025">
                  <a:moveTo>
                    <a:pt x="376110" y="501015"/>
                  </a:moveTo>
                  <a:lnTo>
                    <a:pt x="266572" y="253365"/>
                  </a:lnTo>
                  <a:lnTo>
                    <a:pt x="266572" y="85725"/>
                  </a:lnTo>
                  <a:cubicBezTo>
                    <a:pt x="266572" y="51435"/>
                    <a:pt x="294195" y="37147"/>
                    <a:pt x="295147" y="36195"/>
                  </a:cubicBezTo>
                  <a:cubicBezTo>
                    <a:pt x="304672" y="31432"/>
                    <a:pt x="308482" y="20002"/>
                    <a:pt x="303720" y="10477"/>
                  </a:cubicBezTo>
                  <a:cubicBezTo>
                    <a:pt x="299910" y="3810"/>
                    <a:pt x="293242" y="0"/>
                    <a:pt x="285622" y="0"/>
                  </a:cubicBezTo>
                  <a:lnTo>
                    <a:pt x="285622" y="0"/>
                  </a:lnTo>
                  <a:lnTo>
                    <a:pt x="95122" y="0"/>
                  </a:lnTo>
                  <a:lnTo>
                    <a:pt x="95122" y="0"/>
                  </a:lnTo>
                  <a:cubicBezTo>
                    <a:pt x="87502" y="0"/>
                    <a:pt x="80835" y="3810"/>
                    <a:pt x="77025" y="10477"/>
                  </a:cubicBezTo>
                  <a:cubicBezTo>
                    <a:pt x="72262" y="20002"/>
                    <a:pt x="76072" y="31432"/>
                    <a:pt x="85597" y="36195"/>
                  </a:cubicBezTo>
                  <a:cubicBezTo>
                    <a:pt x="85597" y="36195"/>
                    <a:pt x="114172" y="51435"/>
                    <a:pt x="114172" y="85725"/>
                  </a:cubicBezTo>
                  <a:lnTo>
                    <a:pt x="114172" y="253365"/>
                  </a:lnTo>
                  <a:lnTo>
                    <a:pt x="4635" y="501015"/>
                  </a:lnTo>
                  <a:cubicBezTo>
                    <a:pt x="-2985" y="519112"/>
                    <a:pt x="-1080" y="539115"/>
                    <a:pt x="9397" y="555307"/>
                  </a:cubicBezTo>
                  <a:cubicBezTo>
                    <a:pt x="19875" y="571500"/>
                    <a:pt x="37972" y="581025"/>
                    <a:pt x="57022" y="581025"/>
                  </a:cubicBezTo>
                  <a:lnTo>
                    <a:pt x="323722" y="581025"/>
                  </a:lnTo>
                  <a:cubicBezTo>
                    <a:pt x="342772" y="581025"/>
                    <a:pt x="360870" y="571500"/>
                    <a:pt x="371347" y="555307"/>
                  </a:cubicBezTo>
                  <a:cubicBezTo>
                    <a:pt x="381825" y="539115"/>
                    <a:pt x="383730" y="519112"/>
                    <a:pt x="376110" y="501015"/>
                  </a:cubicBezTo>
                  <a:close/>
                  <a:moveTo>
                    <a:pt x="228472" y="85725"/>
                  </a:moveTo>
                  <a:cubicBezTo>
                    <a:pt x="228472" y="145728"/>
                    <a:pt x="233049" y="210309"/>
                    <a:pt x="233049" y="270312"/>
                  </a:cubicBezTo>
                  <a:lnTo>
                    <a:pt x="147695" y="270312"/>
                  </a:lnTo>
                  <a:lnTo>
                    <a:pt x="152272" y="85725"/>
                  </a:lnTo>
                  <a:cubicBezTo>
                    <a:pt x="152272" y="65722"/>
                    <a:pt x="146557" y="50482"/>
                    <a:pt x="139890" y="38100"/>
                  </a:cubicBezTo>
                  <a:lnTo>
                    <a:pt x="241807" y="38100"/>
                  </a:lnTo>
                  <a:cubicBezTo>
                    <a:pt x="234187" y="50482"/>
                    <a:pt x="228472" y="65722"/>
                    <a:pt x="228472" y="857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/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r="-4444" b="-19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/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6977" r="-11628" b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945084E-FB27-47EF-B7A0-17F45B3BA081}"/>
                </a:ext>
              </a:extLst>
            </p:cNvPr>
            <p:cNvSpPr txBox="1"/>
            <p:nvPr/>
          </p:nvSpPr>
          <p:spPr>
            <a:xfrm rot="20905432">
              <a:off x="10111545" y="2319412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가</a:t>
              </a: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BD297234-3E5F-46DC-8CC6-D41CE5552E8D}"/>
                </a:ext>
              </a:extLst>
            </p:cNvPr>
            <p:cNvGrpSpPr/>
            <p:nvPr/>
          </p:nvGrpSpPr>
          <p:grpSpPr>
            <a:xfrm>
              <a:off x="8896073" y="2381958"/>
              <a:ext cx="1096258" cy="1047041"/>
              <a:chOff x="1565378" y="2893059"/>
              <a:chExt cx="1451037" cy="1385892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0B78FA2-3476-40EE-952E-5421F7952601}"/>
                  </a:ext>
                </a:extLst>
              </p:cNvPr>
              <p:cNvSpPr/>
              <p:nvPr/>
            </p:nvSpPr>
            <p:spPr>
              <a:xfrm>
                <a:off x="2093176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4E01D7-C21D-4766-834E-2DECB1797E9B}"/>
                  </a:ext>
                </a:extLst>
              </p:cNvPr>
              <p:cNvSpPr/>
              <p:nvPr/>
            </p:nvSpPr>
            <p:spPr>
              <a:xfrm>
                <a:off x="2167899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6" name="타원 38">
                <a:extLst>
                  <a:ext uri="{FF2B5EF4-FFF2-40B4-BE49-F238E27FC236}">
                    <a16:creationId xmlns:a16="http://schemas.microsoft.com/office/drawing/2014/main" id="{0F264385-8550-4F2F-8316-8B87040A0D23}"/>
                  </a:ext>
                </a:extLst>
              </p:cNvPr>
              <p:cNvSpPr/>
              <p:nvPr/>
            </p:nvSpPr>
            <p:spPr>
              <a:xfrm rot="16200000">
                <a:off x="2278999" y="3409260"/>
                <a:ext cx="134321" cy="370096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95D14AC0-5AC1-4649-9284-A8E38D7826A1}"/>
                  </a:ext>
                </a:extLst>
              </p:cNvPr>
              <p:cNvGrpSpPr/>
              <p:nvPr/>
            </p:nvGrpSpPr>
            <p:grpSpPr>
              <a:xfrm>
                <a:off x="1919436" y="3011439"/>
                <a:ext cx="512660" cy="933000"/>
                <a:chOff x="5719295" y="1566581"/>
                <a:chExt cx="766077" cy="1394204"/>
              </a:xfrm>
            </p:grpSpPr>
            <p:sp>
              <p:nvSpPr>
                <p:cNvPr id="202" name="타원 21">
                  <a:extLst>
                    <a:ext uri="{FF2B5EF4-FFF2-40B4-BE49-F238E27FC236}">
                      <a16:creationId xmlns:a16="http://schemas.microsoft.com/office/drawing/2014/main" id="{6A176D4C-0AC9-4F73-A38F-4CE48D0CEC65}"/>
                    </a:ext>
                  </a:extLst>
                </p:cNvPr>
                <p:cNvSpPr/>
                <p:nvPr/>
              </p:nvSpPr>
              <p:spPr>
                <a:xfrm>
                  <a:off x="5907455" y="2164657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CE7CBBB0-B78E-4B29-A0BD-F5F2B2D28A61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76F0E2CF-0343-4C73-9569-879D18AF2FC0}"/>
                    </a:ext>
                  </a:extLst>
                </p:cNvPr>
                <p:cNvSpPr/>
                <p:nvPr/>
              </p:nvSpPr>
              <p:spPr>
                <a:xfrm flipH="1">
                  <a:off x="6310653" y="1752112"/>
                  <a:ext cx="92607" cy="1649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511A565F-FEE3-4B98-B713-3F699DCEB7A7}"/>
                  </a:ext>
                </a:extLst>
              </p:cNvPr>
              <p:cNvGrpSpPr/>
              <p:nvPr/>
            </p:nvGrpSpPr>
            <p:grpSpPr>
              <a:xfrm>
                <a:off x="2468736" y="3385912"/>
                <a:ext cx="417005" cy="488759"/>
                <a:chOff x="2468736" y="3385912"/>
                <a:chExt cx="417005" cy="488759"/>
              </a:xfrm>
            </p:grpSpPr>
            <p:sp>
              <p:nvSpPr>
                <p:cNvPr id="200" name="사각형: 둥근 모서리 199">
                  <a:extLst>
                    <a:ext uri="{FF2B5EF4-FFF2-40B4-BE49-F238E27FC236}">
                      <a16:creationId xmlns:a16="http://schemas.microsoft.com/office/drawing/2014/main" id="{97920003-0F19-45D5-8F91-1E1AB294D9BC}"/>
                    </a:ext>
                  </a:extLst>
                </p:cNvPr>
                <p:cNvSpPr/>
                <p:nvPr/>
              </p:nvSpPr>
              <p:spPr>
                <a:xfrm rot="1800000">
                  <a:off x="2468736" y="3385912"/>
                  <a:ext cx="417005" cy="488759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1" name="사각형: 둥근 모서리 200">
                  <a:extLst>
                    <a:ext uri="{FF2B5EF4-FFF2-40B4-BE49-F238E27FC236}">
                      <a16:creationId xmlns:a16="http://schemas.microsoft.com/office/drawing/2014/main" id="{FB71D250-F9C6-4044-A05C-F665CBDBA9C7}"/>
                    </a:ext>
                  </a:extLst>
                </p:cNvPr>
                <p:cNvSpPr/>
                <p:nvPr/>
              </p:nvSpPr>
              <p:spPr>
                <a:xfrm rot="1800000">
                  <a:off x="2506833" y="3426234"/>
                  <a:ext cx="329075" cy="40599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B8B1CA35-8705-456D-B01F-411DD55EB0A9}"/>
                  </a:ext>
                </a:extLst>
              </p:cNvPr>
              <p:cNvGrpSpPr/>
              <p:nvPr/>
            </p:nvGrpSpPr>
            <p:grpSpPr>
              <a:xfrm rot="20700000">
                <a:off x="2152562" y="3363566"/>
                <a:ext cx="503804" cy="284194"/>
                <a:chOff x="4712378" y="2712650"/>
                <a:chExt cx="749766" cy="422941"/>
              </a:xfrm>
            </p:grpSpPr>
            <p:pic>
              <p:nvPicPr>
                <p:cNvPr id="198" name="그래픽 197" descr="연필">
                  <a:extLst>
                    <a:ext uri="{FF2B5EF4-FFF2-40B4-BE49-F238E27FC236}">
                      <a16:creationId xmlns:a16="http://schemas.microsoft.com/office/drawing/2014/main" id="{151405F2-CD13-4F70-B662-ECF5CDB48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199" name="타원 38">
                  <a:extLst>
                    <a:ext uri="{FF2B5EF4-FFF2-40B4-BE49-F238E27FC236}">
                      <a16:creationId xmlns:a16="http://schemas.microsoft.com/office/drawing/2014/main" id="{45B36F8F-ECDD-4DD6-BCE7-4403D919262A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033CDD2-9136-4F15-BE3D-038CA2FA4713}"/>
                  </a:ext>
                </a:extLst>
              </p:cNvPr>
              <p:cNvSpPr/>
              <p:nvPr/>
            </p:nvSpPr>
            <p:spPr>
              <a:xfrm rot="1168637">
                <a:off x="2301434" y="3336105"/>
                <a:ext cx="82105" cy="10537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1" name="그래픽 190" descr="물음표">
                <a:extLst>
                  <a:ext uri="{FF2B5EF4-FFF2-40B4-BE49-F238E27FC236}">
                    <a16:creationId xmlns:a16="http://schemas.microsoft.com/office/drawing/2014/main" id="{52C37D7C-8BAD-4982-A3A6-91C79E81E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9800000">
                <a:off x="1565378" y="2941922"/>
                <a:ext cx="387346" cy="387346"/>
              </a:xfrm>
              <a:prstGeom prst="rect">
                <a:avLst/>
              </a:prstGeom>
            </p:spPr>
          </p:pic>
          <p:pic>
            <p:nvPicPr>
              <p:cNvPr id="192" name="그래픽 191" descr="느낌표">
                <a:extLst>
                  <a:ext uri="{FF2B5EF4-FFF2-40B4-BE49-F238E27FC236}">
                    <a16:creationId xmlns:a16="http://schemas.microsoft.com/office/drawing/2014/main" id="{0CA7ED16-367B-40D8-BADC-79CC8BFCE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900000">
                <a:off x="2382738" y="2893059"/>
                <a:ext cx="336293" cy="336293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4533D98-DCE9-4E2D-9F9C-19B70F0C2761}"/>
                  </a:ext>
                </a:extLst>
              </p:cNvPr>
              <p:cNvSpPr txBox="1"/>
              <p:nvPr/>
            </p:nvSpPr>
            <p:spPr>
              <a:xfrm rot="1799106">
                <a:off x="2483762" y="3416081"/>
                <a:ext cx="532653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물리학</a:t>
                </a:r>
                <a:r>
                  <a:rPr lang="en-US" altLang="ko-KR" sz="400" b="1" dirty="0"/>
                  <a:t>Ⅰ</a:t>
                </a:r>
                <a:endParaRPr lang="ko-KR" altLang="en-US" sz="400" b="1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9452A99-FF09-4B89-A679-45C1A77510EF}"/>
                  </a:ext>
                </a:extLst>
              </p:cNvPr>
              <p:cNvSpPr txBox="1"/>
              <p:nvPr/>
            </p:nvSpPr>
            <p:spPr>
              <a:xfrm rot="1799106">
                <a:off x="2326855" y="3635930"/>
                <a:ext cx="555211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세계지리</a:t>
                </a:r>
                <a:endParaRPr lang="ko-KR" altLang="en-US" sz="3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FEEE5A9-9E68-4482-ABCB-E0C191D84C6D}"/>
                  </a:ext>
                </a:extLst>
              </p:cNvPr>
              <p:cNvSpPr txBox="1"/>
              <p:nvPr/>
            </p:nvSpPr>
            <p:spPr>
              <a:xfrm rot="1799106">
                <a:off x="2446830" y="3528858"/>
                <a:ext cx="468602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미적분</a:t>
                </a:r>
                <a:endParaRPr lang="ko-KR" altLang="en-US" sz="500" b="1" dirty="0"/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61B8D171-B40C-4843-B18C-C1C8310F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9369" y="3494571"/>
                <a:ext cx="266700" cy="15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808E1259-A76D-4F04-AEC8-E3D04CDB4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8406" y="3607035"/>
                <a:ext cx="280988" cy="162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082B8DA-A698-4CE3-B2E4-0603C0488EA4}"/>
              </a:ext>
            </a:extLst>
          </p:cNvPr>
          <p:cNvSpPr/>
          <p:nvPr/>
        </p:nvSpPr>
        <p:spPr>
          <a:xfrm>
            <a:off x="5999584" y="961053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4D809BA-F035-4A3D-8F13-0706A6EBEEF7}"/>
              </a:ext>
            </a:extLst>
          </p:cNvPr>
          <p:cNvGrpSpPr/>
          <p:nvPr/>
        </p:nvGrpSpPr>
        <p:grpSpPr>
          <a:xfrm>
            <a:off x="4290621" y="3824123"/>
            <a:ext cx="1342548" cy="1342548"/>
            <a:chOff x="4290621" y="3824123"/>
            <a:chExt cx="1342548" cy="1342548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6C0E1030-89BD-46D9-8267-ABFFE525B214}"/>
                </a:ext>
              </a:extLst>
            </p:cNvPr>
            <p:cNvSpPr/>
            <p:nvPr/>
          </p:nvSpPr>
          <p:spPr>
            <a:xfrm>
              <a:off x="4290621" y="3824123"/>
              <a:ext cx="1342548" cy="1342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AD3C9A3E-AE29-4C26-91AB-AA1F0FFEE7AB}"/>
                </a:ext>
              </a:extLst>
            </p:cNvPr>
            <p:cNvGrpSpPr/>
            <p:nvPr/>
          </p:nvGrpSpPr>
          <p:grpSpPr>
            <a:xfrm>
              <a:off x="4385801" y="3960198"/>
              <a:ext cx="1163332" cy="1160676"/>
              <a:chOff x="5218652" y="2986081"/>
              <a:chExt cx="2026060" cy="2021434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32541E74-42CB-40F9-8539-6C6CB2D7FA4A}"/>
                  </a:ext>
                </a:extLst>
              </p:cNvPr>
              <p:cNvGrpSpPr/>
              <p:nvPr/>
            </p:nvGrpSpPr>
            <p:grpSpPr>
              <a:xfrm>
                <a:off x="5231354" y="2986081"/>
                <a:ext cx="2013358" cy="1478708"/>
                <a:chOff x="2013358" y="1950293"/>
                <a:chExt cx="2013358" cy="1478707"/>
              </a:xfrm>
            </p:grpSpPr>
            <p:sp>
              <p:nvSpPr>
                <p:cNvPr id="222" name="사각형: 둥근 모서리 221">
                  <a:extLst>
                    <a:ext uri="{FF2B5EF4-FFF2-40B4-BE49-F238E27FC236}">
                      <a16:creationId xmlns:a16="http://schemas.microsoft.com/office/drawing/2014/main" id="{6FEDE8F7-CDD1-4DA7-A959-C875F449BA78}"/>
                    </a:ext>
                  </a:extLst>
                </p:cNvPr>
                <p:cNvSpPr/>
                <p:nvPr/>
              </p:nvSpPr>
              <p:spPr>
                <a:xfrm>
                  <a:off x="2013358" y="1950293"/>
                  <a:ext cx="2013358" cy="1478707"/>
                </a:xfrm>
                <a:prstGeom prst="roundRect">
                  <a:avLst>
                    <a:gd name="adj" fmla="val 12608"/>
                  </a:avLst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CCCC05-2BB5-4D2C-817A-5430BEC08A7E}"/>
                    </a:ext>
                  </a:extLst>
                </p:cNvPr>
                <p:cNvGrpSpPr/>
                <p:nvPr/>
              </p:nvGrpSpPr>
              <p:grpSpPr>
                <a:xfrm>
                  <a:off x="2176943" y="2387823"/>
                  <a:ext cx="1686187" cy="262071"/>
                  <a:chOff x="2241145" y="2387823"/>
                  <a:chExt cx="1686187" cy="358629"/>
                </a:xfrm>
                <a:solidFill>
                  <a:srgbClr val="CCFF99"/>
                </a:solidFill>
              </p:grpSpPr>
              <p:sp>
                <p:nvSpPr>
                  <p:cNvPr id="234" name="사각형: 둥근 모서리 233">
                    <a:extLst>
                      <a:ext uri="{FF2B5EF4-FFF2-40B4-BE49-F238E27FC236}">
                        <a16:creationId xmlns:a16="http://schemas.microsoft.com/office/drawing/2014/main" id="{F1AFE346-2ED0-47FB-86C0-3D53E55E64A1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B5AD69A-8ABF-4CFB-AF6C-9AB42DE04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1BDA409F-EAF5-46C7-A394-74D63D6646F3}"/>
                    </a:ext>
                  </a:extLst>
                </p:cNvPr>
                <p:cNvGrpSpPr/>
                <p:nvPr/>
              </p:nvGrpSpPr>
              <p:grpSpPr>
                <a:xfrm>
                  <a:off x="2176943" y="2723318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2" name="사각형: 둥근 모서리 231">
                    <a:extLst>
                      <a:ext uri="{FF2B5EF4-FFF2-40B4-BE49-F238E27FC236}">
                        <a16:creationId xmlns:a16="http://schemas.microsoft.com/office/drawing/2014/main" id="{C2ECFBC6-8F7B-4073-8C30-63FA7BCADB1E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solidFill>
                    <a:srgbClr val="CCFF99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24DE152B-BDFA-46CF-B70C-742866B1AF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2D33733F-5D1D-4776-AC07-A09162A13567}"/>
                    </a:ext>
                  </a:extLst>
                </p:cNvPr>
                <p:cNvGrpSpPr/>
                <p:nvPr/>
              </p:nvGrpSpPr>
              <p:grpSpPr>
                <a:xfrm>
                  <a:off x="2176943" y="3059220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0" name="사각형: 둥근 모서리 229">
                    <a:extLst>
                      <a:ext uri="{FF2B5EF4-FFF2-40B4-BE49-F238E27FC236}">
                        <a16:creationId xmlns:a16="http://schemas.microsoft.com/office/drawing/2014/main" id="{B451E8A9-8231-461F-8C94-0AA8A8F68E2A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EFC06028-0272-409A-B8A8-80445A101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7A57446-C2A3-4DC5-B498-7B741A87ABF1}"/>
                    </a:ext>
                  </a:extLst>
                </p:cNvPr>
                <p:cNvSpPr txBox="1"/>
                <p:nvPr/>
              </p:nvSpPr>
              <p:spPr>
                <a:xfrm>
                  <a:off x="2506271" y="2328096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세계지리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CA39B1CE-309C-4F55-8B07-82C6A9C5939D}"/>
                    </a:ext>
                  </a:extLst>
                </p:cNvPr>
                <p:cNvSpPr txBox="1"/>
                <p:nvPr/>
              </p:nvSpPr>
              <p:spPr>
                <a:xfrm>
                  <a:off x="2527938" y="2670505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물리학</a:t>
                  </a:r>
                  <a:r>
                    <a:rPr lang="en-US" altLang="ko-KR" sz="800" b="1" dirty="0"/>
                    <a:t>Ⅰ</a:t>
                  </a:r>
                  <a:endParaRPr lang="ko-KR" altLang="en-US" sz="800" b="1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69D1F544-5D55-4900-A58E-1BAA4A4541E6}"/>
                    </a:ext>
                  </a:extLst>
                </p:cNvPr>
                <p:cNvSpPr txBox="1"/>
                <p:nvPr/>
              </p:nvSpPr>
              <p:spPr>
                <a:xfrm>
                  <a:off x="2506701" y="3011094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미적분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D61548AB-3EA3-4FFE-B835-F1748E5FD144}"/>
                    </a:ext>
                  </a:extLst>
                </p:cNvPr>
                <p:cNvSpPr txBox="1"/>
                <p:nvPr/>
              </p:nvSpPr>
              <p:spPr>
                <a:xfrm>
                  <a:off x="2076825" y="1968472"/>
                  <a:ext cx="1863087" cy="442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/>
                    <a:t>선택 교육과정</a:t>
                  </a: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FB39EA5E-98DA-441F-9F9B-996042620DCE}"/>
                  </a:ext>
                </a:extLst>
              </p:cNvPr>
              <p:cNvGrpSpPr/>
              <p:nvPr/>
            </p:nvGrpSpPr>
            <p:grpSpPr>
              <a:xfrm>
                <a:off x="5472315" y="3410757"/>
                <a:ext cx="227609" cy="227482"/>
                <a:chOff x="4548038" y="3403691"/>
                <a:chExt cx="227609" cy="227482"/>
              </a:xfrm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04A2466E-B9E5-416A-A9D7-65B5957A2121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34525842-1B6A-436B-A832-8198BD553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CD3943ED-CF15-44E4-B7E9-A3B3A1F33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FA62246-1653-48FE-A1FC-9037D199A072}"/>
                  </a:ext>
                </a:extLst>
              </p:cNvPr>
              <p:cNvGrpSpPr/>
              <p:nvPr/>
            </p:nvGrpSpPr>
            <p:grpSpPr>
              <a:xfrm>
                <a:off x="5472315" y="3750890"/>
                <a:ext cx="227609" cy="227482"/>
                <a:chOff x="4548038" y="3403691"/>
                <a:chExt cx="227609" cy="227482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169B3ACB-5217-49BD-91AB-09DB63674922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3B04ED70-EADE-4D2A-BD95-D611F94D6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379DD27E-32A7-4A52-8BFE-AD8C52CC6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E6FE8FB8-5E49-4545-8820-7D005E1BBCE5}"/>
                  </a:ext>
                </a:extLst>
              </p:cNvPr>
              <p:cNvSpPr/>
              <p:nvPr/>
            </p:nvSpPr>
            <p:spPr>
              <a:xfrm>
                <a:off x="5479421" y="4143042"/>
                <a:ext cx="168903" cy="1689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3" name="그래픽 212" descr="오른쪽을 가리키는 검지">
                <a:extLst>
                  <a:ext uri="{FF2B5EF4-FFF2-40B4-BE49-F238E27FC236}">
                    <a16:creationId xmlns:a16="http://schemas.microsoft.com/office/drawing/2014/main" id="{23781870-D7A0-4E1C-9CD0-2AB513F09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5218652" y="4168883"/>
                <a:ext cx="838632" cy="8386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630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20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2023-05-31T08:15:15Z</dcterms:created>
  <dcterms:modified xsi:type="dcterms:W3CDTF">2023-07-17T08:42:48Z</dcterms:modified>
</cp:coreProperties>
</file>