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CC"/>
    <a:srgbClr val="FFCC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8A210-6AF1-450D-82D1-9AB892918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0EEF3A-0743-443B-A835-AEACD6133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9C48BE-C904-45EA-89EC-3D9EDC5D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F81F6-F488-45F5-BCAA-B60EEEDE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E3A4E-6682-4D79-B1F3-09DCB33A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38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9A360-A849-494F-8A85-73AF0C50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162874-28E9-4454-B098-24A1F0280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AE617-DA24-4F04-802B-6916B57A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0DEE8-C872-4BC5-A375-A438DB0A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CB347-061F-4409-B87D-104FBA15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47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1C0752-CD22-4D04-843F-5E4E64D1D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C58A96-AB18-41F1-9F37-2E8BE68C7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E5CD9-DBA0-4D99-BBF2-C51A6395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703D7-1AE4-4BE2-B02C-7E04BD71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21C04-B783-48C4-8DC7-A4F87EA5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97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8CC0B-079A-4E8B-AF32-CDB39904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8C9FE-0918-4C0E-8919-56D9B773F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A4B61-FBB1-45C2-906C-9B26D60F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BC17D4-F70F-4D53-A8BE-7FF77A2E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D47C9C-B961-497C-A449-D1FC37DF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71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F5369-10DE-4F72-80BB-497E695E3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A13014-6437-4941-8706-5CA96F269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9FE31-D0DF-46AA-97D0-A2A260C0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8EC43-AFDC-42BA-A841-A4C5EDF4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854CB3-CC2E-4C25-B9B4-BE045B9B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96FD0-D29F-4715-AC5D-474231D3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4530A-2085-4804-891C-A6637DB2F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1D9594-4BCF-4025-B32C-B2CA78FB1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2AF693-3B3F-4635-9752-F04DD179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409706-0FEC-41F1-A240-0EA862D9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8EF9C-0BF0-4774-9ED3-748436B2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14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77EC2-EDA9-46AF-AB0B-DCC11D71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F2387F-C9B8-4870-82D2-9D9BF4CF5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EFEFAF-E007-4A6D-B8B0-EE67422DA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844AE-41E9-4CAD-BD1E-2E72857AB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B7C897-C96A-48C1-8EB1-62BA1E42F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6BBEDD-7165-4744-84E3-F8AE89B3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92A807-7E0D-4A34-97FD-AF367155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AE7B2B-D983-4C14-82E5-2E5F5BAC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29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B1492-FC3F-4075-97C2-98180FB5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EB2A72-554D-4D5E-9E0C-05199688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167FB9-F11B-46FA-A1DE-48641C12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218640-4582-46FB-9A7B-35483F97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47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F16717-ECAB-4570-9632-9DA1B66F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1032D2-D625-4F2B-A0E4-64E20E60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15DFBD-D121-48AA-8A5A-5178BC28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7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2B528-2B96-4EDD-A11B-F780D4502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C903D-49C0-419F-A016-1C002B75D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07FC96-EA95-401A-993A-4E30F05B0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6C288-EF7E-45C4-85D3-0C94855E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F00277-C2B2-4CC9-BA87-59C7E737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122803-3D69-4ADA-8C2C-499F48A4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79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56F21-DC0A-4641-8D83-718CE30D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D9C217-B38A-448F-8ACD-467FBDF61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229574-9E32-4E57-BA0A-810ED9DBA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6696D-46AF-4E71-B18F-E30A2272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EB8FA7-64E5-4708-8E0D-AE1D4858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B354C9-F8A1-4DB4-96D1-D6E036BE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8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DACD2F-7ADE-42DF-B7F6-1E2F3D6D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F131AE-33FB-4C84-9EE3-ABEE3EFC8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BFB54-27B4-47C3-9466-207C6E8D3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60007-40F7-4D56-BEF0-9DFAA54773D8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3B287-E16B-4E16-9C61-9E377B27E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68859-13DA-4DD2-984C-CB0803BE2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94BCA37E-8FA2-4937-8C45-5D68FFFB0D68}"/>
              </a:ext>
            </a:extLst>
          </p:cNvPr>
          <p:cNvGrpSpPr/>
          <p:nvPr/>
        </p:nvGrpSpPr>
        <p:grpSpPr>
          <a:xfrm>
            <a:off x="2197444" y="1725533"/>
            <a:ext cx="1361030" cy="1476033"/>
            <a:chOff x="3251544" y="2125583"/>
            <a:chExt cx="1361030" cy="1476033"/>
          </a:xfrm>
        </p:grpSpPr>
        <p:sp>
          <p:nvSpPr>
            <p:cNvPr id="164" name="사각형: 둥근 위쪽 모서리 163">
              <a:extLst>
                <a:ext uri="{FF2B5EF4-FFF2-40B4-BE49-F238E27FC236}">
                  <a16:creationId xmlns:a16="http://schemas.microsoft.com/office/drawing/2014/main" id="{B04D6635-A7BD-4C2A-80AF-C9A80FC0F2B2}"/>
                </a:ext>
              </a:extLst>
            </p:cNvPr>
            <p:cNvSpPr/>
            <p:nvPr/>
          </p:nvSpPr>
          <p:spPr>
            <a:xfrm rot="5400000">
              <a:off x="3245168" y="2226253"/>
              <a:ext cx="1468076" cy="1266736"/>
            </a:xfrm>
            <a:prstGeom prst="round2SameRect">
              <a:avLst>
                <a:gd name="adj1" fmla="val 10707"/>
                <a:gd name="adj2" fmla="val 11259"/>
              </a:avLst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사각형: 둥근 모서리 164">
              <a:extLst>
                <a:ext uri="{FF2B5EF4-FFF2-40B4-BE49-F238E27FC236}">
                  <a16:creationId xmlns:a16="http://schemas.microsoft.com/office/drawing/2014/main" id="{73F63FEF-ADF6-4C09-B01C-D495BC849850}"/>
                </a:ext>
              </a:extLst>
            </p:cNvPr>
            <p:cNvSpPr/>
            <p:nvPr/>
          </p:nvSpPr>
          <p:spPr>
            <a:xfrm>
              <a:off x="3564294" y="2209605"/>
              <a:ext cx="933061" cy="31724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출석부</a:t>
              </a:r>
            </a:p>
          </p:txBody>
        </p: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E938070A-C9BC-4866-90E2-53D1BAD46E7E}"/>
                </a:ext>
              </a:extLst>
            </p:cNvPr>
            <p:cNvCxnSpPr>
              <a:cxnSpLocks/>
            </p:cNvCxnSpPr>
            <p:nvPr/>
          </p:nvCxnSpPr>
          <p:spPr>
            <a:xfrm>
              <a:off x="3470988" y="2138363"/>
              <a:ext cx="0" cy="14632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5CBFB8A6-418A-4E94-9BDE-ECD5535BBF23}"/>
                </a:ext>
              </a:extLst>
            </p:cNvPr>
            <p:cNvGrpSpPr/>
            <p:nvPr/>
          </p:nvGrpSpPr>
          <p:grpSpPr>
            <a:xfrm>
              <a:off x="3251544" y="2325658"/>
              <a:ext cx="186617" cy="97625"/>
              <a:chOff x="3251544" y="2325658"/>
              <a:chExt cx="186617" cy="97625"/>
            </a:xfrm>
          </p:grpSpPr>
          <p:sp>
            <p:nvSpPr>
              <p:cNvPr id="209" name="원호 208">
                <a:extLst>
                  <a:ext uri="{FF2B5EF4-FFF2-40B4-BE49-F238E27FC236}">
                    <a16:creationId xmlns:a16="http://schemas.microsoft.com/office/drawing/2014/main" id="{72937EC6-C24F-48BA-8880-D2ECB46DF3A2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타원 209">
                <a:extLst>
                  <a:ext uri="{FF2B5EF4-FFF2-40B4-BE49-F238E27FC236}">
                    <a16:creationId xmlns:a16="http://schemas.microsoft.com/office/drawing/2014/main" id="{286C76F2-24DB-437A-906A-C4995EF000EC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BE9C4577-F965-42B5-B0E8-A3C17B2B67FA}"/>
                </a:ext>
              </a:extLst>
            </p:cNvPr>
            <p:cNvGrpSpPr/>
            <p:nvPr/>
          </p:nvGrpSpPr>
          <p:grpSpPr>
            <a:xfrm>
              <a:off x="3251544" y="2406621"/>
              <a:ext cx="186617" cy="97625"/>
              <a:chOff x="3251544" y="2325658"/>
              <a:chExt cx="186617" cy="97625"/>
            </a:xfrm>
          </p:grpSpPr>
          <p:sp>
            <p:nvSpPr>
              <p:cNvPr id="207" name="원호 206">
                <a:extLst>
                  <a:ext uri="{FF2B5EF4-FFF2-40B4-BE49-F238E27FC236}">
                    <a16:creationId xmlns:a16="http://schemas.microsoft.com/office/drawing/2014/main" id="{162634C8-9B8F-4B57-BC7A-D725D622A8E7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>
                <a:extLst>
                  <a:ext uri="{FF2B5EF4-FFF2-40B4-BE49-F238E27FC236}">
                    <a16:creationId xmlns:a16="http://schemas.microsoft.com/office/drawing/2014/main" id="{C091A18A-6F91-4094-9586-04905CCC1DBC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B63C9F6B-7CBB-43CC-BF85-76EC899B9FF0}"/>
                </a:ext>
              </a:extLst>
            </p:cNvPr>
            <p:cNvGrpSpPr/>
            <p:nvPr/>
          </p:nvGrpSpPr>
          <p:grpSpPr>
            <a:xfrm>
              <a:off x="3251544" y="2487583"/>
              <a:ext cx="186617" cy="97625"/>
              <a:chOff x="3251544" y="2325658"/>
              <a:chExt cx="186617" cy="97625"/>
            </a:xfrm>
          </p:grpSpPr>
          <p:sp>
            <p:nvSpPr>
              <p:cNvPr id="205" name="원호 204">
                <a:extLst>
                  <a:ext uri="{FF2B5EF4-FFF2-40B4-BE49-F238E27FC236}">
                    <a16:creationId xmlns:a16="http://schemas.microsoft.com/office/drawing/2014/main" id="{5A582A3E-48E6-469F-9F4E-F1799C777D67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>
                <a:extLst>
                  <a:ext uri="{FF2B5EF4-FFF2-40B4-BE49-F238E27FC236}">
                    <a16:creationId xmlns:a16="http://schemas.microsoft.com/office/drawing/2014/main" id="{2E032A19-B7B8-43DE-AE96-D54B1E117EF2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3953DFA3-0C8D-4D84-AC4B-9CD93F8B9383}"/>
                </a:ext>
              </a:extLst>
            </p:cNvPr>
            <p:cNvGrpSpPr/>
            <p:nvPr/>
          </p:nvGrpSpPr>
          <p:grpSpPr>
            <a:xfrm>
              <a:off x="3251544" y="2563783"/>
              <a:ext cx="186617" cy="97625"/>
              <a:chOff x="3251544" y="2325658"/>
              <a:chExt cx="186617" cy="97625"/>
            </a:xfrm>
          </p:grpSpPr>
          <p:sp>
            <p:nvSpPr>
              <p:cNvPr id="203" name="원호 202">
                <a:extLst>
                  <a:ext uri="{FF2B5EF4-FFF2-40B4-BE49-F238E27FC236}">
                    <a16:creationId xmlns:a16="http://schemas.microsoft.com/office/drawing/2014/main" id="{08B04EA5-8BE5-4AB0-AFA0-D284D89D849B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3672D693-1F53-4E9A-BC30-62ED46059222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C8382D92-7007-4510-999F-F424D96CDA4A}"/>
                </a:ext>
              </a:extLst>
            </p:cNvPr>
            <p:cNvGrpSpPr/>
            <p:nvPr/>
          </p:nvGrpSpPr>
          <p:grpSpPr>
            <a:xfrm>
              <a:off x="3251544" y="2644746"/>
              <a:ext cx="186617" cy="97625"/>
              <a:chOff x="3251544" y="2325658"/>
              <a:chExt cx="186617" cy="97625"/>
            </a:xfrm>
          </p:grpSpPr>
          <p:sp>
            <p:nvSpPr>
              <p:cNvPr id="201" name="원호 200">
                <a:extLst>
                  <a:ext uri="{FF2B5EF4-FFF2-40B4-BE49-F238E27FC236}">
                    <a16:creationId xmlns:a16="http://schemas.microsoft.com/office/drawing/2014/main" id="{89B27E64-D8A6-4C65-9C62-59F889D15CC4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E55C5F4A-4242-4894-8AE1-187908EA6621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C9CFD26E-F0FA-4AEB-B8C5-2885FF192AA6}"/>
                </a:ext>
              </a:extLst>
            </p:cNvPr>
            <p:cNvGrpSpPr/>
            <p:nvPr/>
          </p:nvGrpSpPr>
          <p:grpSpPr>
            <a:xfrm>
              <a:off x="3251544" y="2725708"/>
              <a:ext cx="186617" cy="97625"/>
              <a:chOff x="3251544" y="2325658"/>
              <a:chExt cx="186617" cy="97625"/>
            </a:xfrm>
          </p:grpSpPr>
          <p:sp>
            <p:nvSpPr>
              <p:cNvPr id="199" name="원호 198">
                <a:extLst>
                  <a:ext uri="{FF2B5EF4-FFF2-40B4-BE49-F238E27FC236}">
                    <a16:creationId xmlns:a16="http://schemas.microsoft.com/office/drawing/2014/main" id="{9100150A-C82E-4F5D-9AED-12B7C9543049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66742CA6-7262-49EE-A5F9-5F03DCCC0BDA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C5E7D51D-1418-4A5E-BE7F-5A591E571106}"/>
                </a:ext>
              </a:extLst>
            </p:cNvPr>
            <p:cNvGrpSpPr/>
            <p:nvPr/>
          </p:nvGrpSpPr>
          <p:grpSpPr>
            <a:xfrm>
              <a:off x="3251544" y="2811433"/>
              <a:ext cx="186617" cy="97625"/>
              <a:chOff x="3251544" y="2325658"/>
              <a:chExt cx="186617" cy="97625"/>
            </a:xfrm>
          </p:grpSpPr>
          <p:sp>
            <p:nvSpPr>
              <p:cNvPr id="197" name="원호 196">
                <a:extLst>
                  <a:ext uri="{FF2B5EF4-FFF2-40B4-BE49-F238E27FC236}">
                    <a16:creationId xmlns:a16="http://schemas.microsoft.com/office/drawing/2014/main" id="{A101B5FA-63DF-4841-8211-EB70AD5E80A4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4E4C9504-F78D-4F80-8CD6-17F9C1503F09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AE36C5FB-170C-4301-81AE-B99F7E2E70DC}"/>
                </a:ext>
              </a:extLst>
            </p:cNvPr>
            <p:cNvGrpSpPr/>
            <p:nvPr/>
          </p:nvGrpSpPr>
          <p:grpSpPr>
            <a:xfrm>
              <a:off x="3251544" y="2892396"/>
              <a:ext cx="186617" cy="97625"/>
              <a:chOff x="3251544" y="2325658"/>
              <a:chExt cx="186617" cy="97625"/>
            </a:xfrm>
          </p:grpSpPr>
          <p:sp>
            <p:nvSpPr>
              <p:cNvPr id="195" name="원호 194">
                <a:extLst>
                  <a:ext uri="{FF2B5EF4-FFF2-40B4-BE49-F238E27FC236}">
                    <a16:creationId xmlns:a16="http://schemas.microsoft.com/office/drawing/2014/main" id="{4B194C4B-3E9A-48C0-BABF-8FC72EE1F97F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2A2ADB3D-C25B-425D-A70E-0D0ECB9F8B8A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01F589A9-658B-43FC-84C3-C6DFA26156B0}"/>
                </a:ext>
              </a:extLst>
            </p:cNvPr>
            <p:cNvGrpSpPr/>
            <p:nvPr/>
          </p:nvGrpSpPr>
          <p:grpSpPr>
            <a:xfrm>
              <a:off x="3251544" y="2973358"/>
              <a:ext cx="186617" cy="97625"/>
              <a:chOff x="3251544" y="2325658"/>
              <a:chExt cx="186617" cy="97625"/>
            </a:xfrm>
          </p:grpSpPr>
          <p:sp>
            <p:nvSpPr>
              <p:cNvPr id="193" name="원호 192">
                <a:extLst>
                  <a:ext uri="{FF2B5EF4-FFF2-40B4-BE49-F238E27FC236}">
                    <a16:creationId xmlns:a16="http://schemas.microsoft.com/office/drawing/2014/main" id="{44F399B6-9872-4988-B821-419CE80A0210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CDFA6790-4FB8-4CE8-B2CF-1BD95708E5D9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A6C1CF75-15E1-4937-A0E0-FF6C34711FE1}"/>
                </a:ext>
              </a:extLst>
            </p:cNvPr>
            <p:cNvGrpSpPr/>
            <p:nvPr/>
          </p:nvGrpSpPr>
          <p:grpSpPr>
            <a:xfrm>
              <a:off x="3251544" y="3049558"/>
              <a:ext cx="186617" cy="97625"/>
              <a:chOff x="3251544" y="2325658"/>
              <a:chExt cx="186617" cy="97625"/>
            </a:xfrm>
          </p:grpSpPr>
          <p:sp>
            <p:nvSpPr>
              <p:cNvPr id="191" name="원호 190">
                <a:extLst>
                  <a:ext uri="{FF2B5EF4-FFF2-40B4-BE49-F238E27FC236}">
                    <a16:creationId xmlns:a16="http://schemas.microsoft.com/office/drawing/2014/main" id="{4BC1633A-FC12-42C1-8B3C-05D213DDE858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342167B0-1F2B-4D61-AA15-19E220EFDAD7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EAFA22A5-A09A-45FD-B420-F26399797BE5}"/>
                </a:ext>
              </a:extLst>
            </p:cNvPr>
            <p:cNvGrpSpPr/>
            <p:nvPr/>
          </p:nvGrpSpPr>
          <p:grpSpPr>
            <a:xfrm>
              <a:off x="3251544" y="3130521"/>
              <a:ext cx="186617" cy="97625"/>
              <a:chOff x="3251544" y="2325658"/>
              <a:chExt cx="186617" cy="97625"/>
            </a:xfrm>
          </p:grpSpPr>
          <p:sp>
            <p:nvSpPr>
              <p:cNvPr id="189" name="원호 188">
                <a:extLst>
                  <a:ext uri="{FF2B5EF4-FFF2-40B4-BE49-F238E27FC236}">
                    <a16:creationId xmlns:a16="http://schemas.microsoft.com/office/drawing/2014/main" id="{5E886C63-191F-493B-A88C-AD96D30D3453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A8428C92-DE59-457E-A633-AF4400771C93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E1F52246-8D16-4EEB-B7F1-6A25E31232B7}"/>
                </a:ext>
              </a:extLst>
            </p:cNvPr>
            <p:cNvGrpSpPr/>
            <p:nvPr/>
          </p:nvGrpSpPr>
          <p:grpSpPr>
            <a:xfrm>
              <a:off x="3251544" y="3211483"/>
              <a:ext cx="186617" cy="97625"/>
              <a:chOff x="3251544" y="2325658"/>
              <a:chExt cx="186617" cy="97625"/>
            </a:xfrm>
          </p:grpSpPr>
          <p:sp>
            <p:nvSpPr>
              <p:cNvPr id="187" name="원호 186">
                <a:extLst>
                  <a:ext uri="{FF2B5EF4-FFF2-40B4-BE49-F238E27FC236}">
                    <a16:creationId xmlns:a16="http://schemas.microsoft.com/office/drawing/2014/main" id="{FF794E0D-136D-4A2B-8DAA-E207590A5BF9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2CF94AA1-026B-4F5F-9EC7-A5C43CDBED4F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69333FFB-4439-41DB-A31D-BBBF49CD59FB}"/>
                </a:ext>
              </a:extLst>
            </p:cNvPr>
            <p:cNvGrpSpPr/>
            <p:nvPr/>
          </p:nvGrpSpPr>
          <p:grpSpPr>
            <a:xfrm>
              <a:off x="3251544" y="3281127"/>
              <a:ext cx="186617" cy="97625"/>
              <a:chOff x="3251544" y="2325658"/>
              <a:chExt cx="186617" cy="97625"/>
            </a:xfrm>
          </p:grpSpPr>
          <p:sp>
            <p:nvSpPr>
              <p:cNvPr id="185" name="원호 184">
                <a:extLst>
                  <a:ext uri="{FF2B5EF4-FFF2-40B4-BE49-F238E27FC236}">
                    <a16:creationId xmlns:a16="http://schemas.microsoft.com/office/drawing/2014/main" id="{434DA638-4387-4E89-9A69-B68F88589BA8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6686BCEA-5E4F-4B09-81EB-539332B45E08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15D910B8-B7E7-410B-BF0E-418428774298}"/>
                </a:ext>
              </a:extLst>
            </p:cNvPr>
            <p:cNvGrpSpPr/>
            <p:nvPr/>
          </p:nvGrpSpPr>
          <p:grpSpPr>
            <a:xfrm>
              <a:off x="3251544" y="3362089"/>
              <a:ext cx="186617" cy="97625"/>
              <a:chOff x="3251544" y="2325658"/>
              <a:chExt cx="186617" cy="97625"/>
            </a:xfrm>
          </p:grpSpPr>
          <p:sp>
            <p:nvSpPr>
              <p:cNvPr id="183" name="원호 182">
                <a:extLst>
                  <a:ext uri="{FF2B5EF4-FFF2-40B4-BE49-F238E27FC236}">
                    <a16:creationId xmlns:a16="http://schemas.microsoft.com/office/drawing/2014/main" id="{D6784A0C-1B32-4183-975F-191FBD629D72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BD4EF546-1DA3-4F91-B988-284F2A8E7047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1" name="사각형: 둥근 모서리 180">
              <a:extLst>
                <a:ext uri="{FF2B5EF4-FFF2-40B4-BE49-F238E27FC236}">
                  <a16:creationId xmlns:a16="http://schemas.microsoft.com/office/drawing/2014/main" id="{5AAF9CB7-5AE8-4D49-AFF9-7AF215AA9C76}"/>
                </a:ext>
              </a:extLst>
            </p:cNvPr>
            <p:cNvSpPr/>
            <p:nvPr/>
          </p:nvSpPr>
          <p:spPr>
            <a:xfrm>
              <a:off x="3596139" y="3031079"/>
              <a:ext cx="933061" cy="19706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O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학년 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O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반</a:t>
              </a:r>
            </a:p>
          </p:txBody>
        </p:sp>
        <p:sp>
          <p:nvSpPr>
            <p:cNvPr id="182" name="사각형: 둥근 모서리 181">
              <a:extLst>
                <a:ext uri="{FF2B5EF4-FFF2-40B4-BE49-F238E27FC236}">
                  <a16:creationId xmlns:a16="http://schemas.microsoft.com/office/drawing/2014/main" id="{1A67769B-72AC-4BD5-979F-E0D77AAC125E}"/>
                </a:ext>
              </a:extLst>
            </p:cNvPr>
            <p:cNvSpPr/>
            <p:nvPr/>
          </p:nvSpPr>
          <p:spPr>
            <a:xfrm>
              <a:off x="3962400" y="3296308"/>
              <a:ext cx="566800" cy="19706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.</a:t>
              </a:r>
              <a:r>
                <a:rPr lang="en-US" altLang="ko-KR" sz="1100" b="1" dirty="0" err="1">
                  <a:solidFill>
                    <a:schemeClr val="tx1"/>
                  </a:solidFill>
                </a:rPr>
                <a:t>xlsm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989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5F1D614C-5664-4F63-B3B9-B5A4711596B1}"/>
              </a:ext>
            </a:extLst>
          </p:cNvPr>
          <p:cNvGrpSpPr/>
          <p:nvPr/>
        </p:nvGrpSpPr>
        <p:grpSpPr>
          <a:xfrm>
            <a:off x="7614675" y="2683164"/>
            <a:ext cx="307015" cy="362747"/>
            <a:chOff x="4324973" y="2634499"/>
            <a:chExt cx="881508" cy="1041527"/>
          </a:xfrm>
        </p:grpSpPr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B64696FB-5393-48C7-8864-959D398B92B6}"/>
                </a:ext>
              </a:extLst>
            </p:cNvPr>
            <p:cNvSpPr/>
            <p:nvPr/>
          </p:nvSpPr>
          <p:spPr>
            <a:xfrm>
              <a:off x="4324973" y="2926295"/>
              <a:ext cx="426238" cy="742477"/>
            </a:xfrm>
            <a:custGeom>
              <a:avLst/>
              <a:gdLst>
                <a:gd name="connsiteX0" fmla="*/ 265271 w 295275"/>
                <a:gd name="connsiteY0" fmla="*/ 292894 h 514350"/>
                <a:gd name="connsiteX1" fmla="*/ 90011 w 295275"/>
                <a:gd name="connsiteY1" fmla="*/ 292894 h 514350"/>
                <a:gd name="connsiteX2" fmla="*/ 64294 w 295275"/>
                <a:gd name="connsiteY2" fmla="*/ 32861 h 514350"/>
                <a:gd name="connsiteX3" fmla="*/ 64294 w 295275"/>
                <a:gd name="connsiteY3" fmla="*/ 32861 h 514350"/>
                <a:gd name="connsiteX4" fmla="*/ 35719 w 295275"/>
                <a:gd name="connsiteY4" fmla="*/ 7144 h 514350"/>
                <a:gd name="connsiteX5" fmla="*/ 7144 w 295275"/>
                <a:gd name="connsiteY5" fmla="*/ 35719 h 514350"/>
                <a:gd name="connsiteX6" fmla="*/ 7144 w 295275"/>
                <a:gd name="connsiteY6" fmla="*/ 38576 h 514350"/>
                <a:gd name="connsiteX7" fmla="*/ 7144 w 295275"/>
                <a:gd name="connsiteY7" fmla="*/ 38576 h 514350"/>
                <a:gd name="connsiteX8" fmla="*/ 35719 w 295275"/>
                <a:gd name="connsiteY8" fmla="*/ 320516 h 514350"/>
                <a:gd name="connsiteX9" fmla="*/ 8096 w 295275"/>
                <a:gd name="connsiteY9" fmla="*/ 511969 h 514350"/>
                <a:gd name="connsiteX10" fmla="*/ 66199 w 295275"/>
                <a:gd name="connsiteY10" fmla="*/ 511969 h 514350"/>
                <a:gd name="connsiteX11" fmla="*/ 75724 w 295275"/>
                <a:gd name="connsiteY11" fmla="*/ 445294 h 514350"/>
                <a:gd name="connsiteX12" fmla="*/ 207169 w 295275"/>
                <a:gd name="connsiteY12" fmla="*/ 445294 h 514350"/>
                <a:gd name="connsiteX13" fmla="*/ 207169 w 295275"/>
                <a:gd name="connsiteY13" fmla="*/ 511969 h 514350"/>
                <a:gd name="connsiteX14" fmla="*/ 264319 w 295275"/>
                <a:gd name="connsiteY14" fmla="*/ 511969 h 514350"/>
                <a:gd name="connsiteX15" fmla="*/ 264319 w 295275"/>
                <a:gd name="connsiteY15" fmla="*/ 350044 h 514350"/>
                <a:gd name="connsiteX16" fmla="*/ 265271 w 295275"/>
                <a:gd name="connsiteY16" fmla="*/ 350044 h 514350"/>
                <a:gd name="connsiteX17" fmla="*/ 293846 w 295275"/>
                <a:gd name="connsiteY17" fmla="*/ 321469 h 514350"/>
                <a:gd name="connsiteX18" fmla="*/ 265271 w 295275"/>
                <a:gd name="connsiteY18" fmla="*/ 292894 h 514350"/>
                <a:gd name="connsiteX19" fmla="*/ 207169 w 295275"/>
                <a:gd name="connsiteY19" fmla="*/ 407194 h 514350"/>
                <a:gd name="connsiteX20" fmla="*/ 80486 w 295275"/>
                <a:gd name="connsiteY20" fmla="*/ 407194 h 514350"/>
                <a:gd name="connsiteX21" fmla="*/ 89059 w 295275"/>
                <a:gd name="connsiteY21" fmla="*/ 350044 h 514350"/>
                <a:gd name="connsiteX22" fmla="*/ 207169 w 295275"/>
                <a:gd name="connsiteY22" fmla="*/ 350044 h 514350"/>
                <a:gd name="connsiteX23" fmla="*/ 207169 w 295275"/>
                <a:gd name="connsiteY23" fmla="*/ 407194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5275" h="514350">
                  <a:moveTo>
                    <a:pt x="265271" y="292894"/>
                  </a:moveTo>
                  <a:lnTo>
                    <a:pt x="90011" y="292894"/>
                  </a:lnTo>
                  <a:lnTo>
                    <a:pt x="64294" y="32861"/>
                  </a:lnTo>
                  <a:lnTo>
                    <a:pt x="64294" y="32861"/>
                  </a:lnTo>
                  <a:cubicBezTo>
                    <a:pt x="62389" y="18574"/>
                    <a:pt x="50959" y="7144"/>
                    <a:pt x="35719" y="7144"/>
                  </a:cubicBezTo>
                  <a:cubicBezTo>
                    <a:pt x="19526" y="7144"/>
                    <a:pt x="7144" y="19526"/>
                    <a:pt x="7144" y="35719"/>
                  </a:cubicBezTo>
                  <a:cubicBezTo>
                    <a:pt x="7144" y="36671"/>
                    <a:pt x="7144" y="37624"/>
                    <a:pt x="7144" y="38576"/>
                  </a:cubicBezTo>
                  <a:lnTo>
                    <a:pt x="7144" y="38576"/>
                  </a:lnTo>
                  <a:lnTo>
                    <a:pt x="35719" y="320516"/>
                  </a:lnTo>
                  <a:lnTo>
                    <a:pt x="8096" y="511969"/>
                  </a:lnTo>
                  <a:lnTo>
                    <a:pt x="66199" y="511969"/>
                  </a:lnTo>
                  <a:lnTo>
                    <a:pt x="75724" y="445294"/>
                  </a:lnTo>
                  <a:lnTo>
                    <a:pt x="207169" y="445294"/>
                  </a:lnTo>
                  <a:lnTo>
                    <a:pt x="207169" y="511969"/>
                  </a:lnTo>
                  <a:lnTo>
                    <a:pt x="264319" y="511969"/>
                  </a:lnTo>
                  <a:lnTo>
                    <a:pt x="264319" y="350044"/>
                  </a:lnTo>
                  <a:lnTo>
                    <a:pt x="265271" y="350044"/>
                  </a:lnTo>
                  <a:cubicBezTo>
                    <a:pt x="281464" y="350044"/>
                    <a:pt x="293846" y="337661"/>
                    <a:pt x="293846" y="321469"/>
                  </a:cubicBezTo>
                  <a:cubicBezTo>
                    <a:pt x="293846" y="305276"/>
                    <a:pt x="280511" y="292894"/>
                    <a:pt x="265271" y="292894"/>
                  </a:cubicBezTo>
                  <a:close/>
                  <a:moveTo>
                    <a:pt x="207169" y="407194"/>
                  </a:moveTo>
                  <a:lnTo>
                    <a:pt x="80486" y="407194"/>
                  </a:lnTo>
                  <a:lnTo>
                    <a:pt x="89059" y="350044"/>
                  </a:lnTo>
                  <a:lnTo>
                    <a:pt x="207169" y="350044"/>
                  </a:lnTo>
                  <a:lnTo>
                    <a:pt x="207169" y="40719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B0F9B673-70C5-4ACF-BD36-D9AE84A6C9C3}"/>
                </a:ext>
              </a:extLst>
            </p:cNvPr>
            <p:cNvGrpSpPr/>
            <p:nvPr/>
          </p:nvGrpSpPr>
          <p:grpSpPr>
            <a:xfrm>
              <a:off x="4385826" y="2634499"/>
              <a:ext cx="672695" cy="831607"/>
              <a:chOff x="1759283" y="2098408"/>
              <a:chExt cx="953495" cy="1178742"/>
            </a:xfrm>
          </p:grpSpPr>
          <p:sp>
            <p:nvSpPr>
              <p:cNvPr id="142" name="타원 38">
                <a:extLst>
                  <a:ext uri="{FF2B5EF4-FFF2-40B4-BE49-F238E27FC236}">
                    <a16:creationId xmlns:a16="http://schemas.microsoft.com/office/drawing/2014/main" id="{82A312B2-60A4-4C0C-9E38-C69D2EB81CA2}"/>
                  </a:ext>
                </a:extLst>
              </p:cNvPr>
              <p:cNvSpPr/>
              <p:nvPr/>
            </p:nvSpPr>
            <p:spPr>
              <a:xfrm rot="16200000">
                <a:off x="2150580" y="2531340"/>
                <a:ext cx="146176" cy="402760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470" h="496471">
                    <a:moveTo>
                      <a:pt x="390" y="236412"/>
                    </a:moveTo>
                    <a:cubicBezTo>
                      <a:pt x="-5303" y="154154"/>
                      <a:pt x="51457" y="-24986"/>
                      <a:pt x="155422" y="2922"/>
                    </a:cubicBezTo>
                    <a:cubicBezTo>
                      <a:pt x="259387" y="30830"/>
                      <a:pt x="131446" y="181151"/>
                      <a:pt x="130467" y="237720"/>
                    </a:cubicBezTo>
                    <a:cubicBezTo>
                      <a:pt x="129488" y="294289"/>
                      <a:pt x="265099" y="465063"/>
                      <a:pt x="189580" y="496471"/>
                    </a:cubicBezTo>
                    <a:cubicBezTo>
                      <a:pt x="101172" y="492171"/>
                      <a:pt x="6083" y="318670"/>
                      <a:pt x="390" y="236412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43" name="타원 38">
                <a:extLst>
                  <a:ext uri="{FF2B5EF4-FFF2-40B4-BE49-F238E27FC236}">
                    <a16:creationId xmlns:a16="http://schemas.microsoft.com/office/drawing/2014/main" id="{5B6456E8-6748-4AFF-B120-80444A062B4F}"/>
                  </a:ext>
                </a:extLst>
              </p:cNvPr>
              <p:cNvSpPr/>
              <p:nvPr/>
            </p:nvSpPr>
            <p:spPr>
              <a:xfrm rot="6300000" flipV="1">
                <a:off x="2121100" y="2930099"/>
                <a:ext cx="277375" cy="353228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  <a:gd name="connsiteX0" fmla="*/ 9861 w 419767"/>
                  <a:gd name="connsiteY0" fmla="*/ 236223 h 410274"/>
                  <a:gd name="connsiteX1" fmla="*/ 164893 w 419767"/>
                  <a:gd name="connsiteY1" fmla="*/ 2733 h 410274"/>
                  <a:gd name="connsiteX2" fmla="*/ 139938 w 419767"/>
                  <a:gd name="connsiteY2" fmla="*/ 237531 h 410274"/>
                  <a:gd name="connsiteX3" fmla="*/ 408974 w 419767"/>
                  <a:gd name="connsiteY3" fmla="*/ 410274 h 410274"/>
                  <a:gd name="connsiteX4" fmla="*/ 9861 w 419767"/>
                  <a:gd name="connsiteY4" fmla="*/ 236223 h 410274"/>
                  <a:gd name="connsiteX0" fmla="*/ 9861 w 419767"/>
                  <a:gd name="connsiteY0" fmla="*/ 236223 h 415390"/>
                  <a:gd name="connsiteX1" fmla="*/ 164893 w 419767"/>
                  <a:gd name="connsiteY1" fmla="*/ 2733 h 415390"/>
                  <a:gd name="connsiteX2" fmla="*/ 139938 w 419767"/>
                  <a:gd name="connsiteY2" fmla="*/ 237531 h 415390"/>
                  <a:gd name="connsiteX3" fmla="*/ 408974 w 419767"/>
                  <a:gd name="connsiteY3" fmla="*/ 410274 h 415390"/>
                  <a:gd name="connsiteX4" fmla="*/ 9861 w 419767"/>
                  <a:gd name="connsiteY4" fmla="*/ 236223 h 415390"/>
                  <a:gd name="connsiteX0" fmla="*/ 9861 w 421471"/>
                  <a:gd name="connsiteY0" fmla="*/ 236223 h 415389"/>
                  <a:gd name="connsiteX1" fmla="*/ 164893 w 421471"/>
                  <a:gd name="connsiteY1" fmla="*/ 2733 h 415389"/>
                  <a:gd name="connsiteX2" fmla="*/ 139938 w 421471"/>
                  <a:gd name="connsiteY2" fmla="*/ 237531 h 415389"/>
                  <a:gd name="connsiteX3" fmla="*/ 408974 w 421471"/>
                  <a:gd name="connsiteY3" fmla="*/ 410274 h 415389"/>
                  <a:gd name="connsiteX4" fmla="*/ 9861 w 421471"/>
                  <a:gd name="connsiteY4" fmla="*/ 236223 h 415389"/>
                  <a:gd name="connsiteX0" fmla="*/ 9861 w 415169"/>
                  <a:gd name="connsiteY0" fmla="*/ 236223 h 426502"/>
                  <a:gd name="connsiteX1" fmla="*/ 164893 w 415169"/>
                  <a:gd name="connsiteY1" fmla="*/ 2733 h 426502"/>
                  <a:gd name="connsiteX2" fmla="*/ 139938 w 415169"/>
                  <a:gd name="connsiteY2" fmla="*/ 237531 h 426502"/>
                  <a:gd name="connsiteX3" fmla="*/ 408974 w 415169"/>
                  <a:gd name="connsiteY3" fmla="*/ 410274 h 426502"/>
                  <a:gd name="connsiteX4" fmla="*/ 9861 w 415169"/>
                  <a:gd name="connsiteY4" fmla="*/ 236223 h 426502"/>
                  <a:gd name="connsiteX0" fmla="*/ 9861 w 415168"/>
                  <a:gd name="connsiteY0" fmla="*/ 236223 h 426502"/>
                  <a:gd name="connsiteX1" fmla="*/ 164893 w 415168"/>
                  <a:gd name="connsiteY1" fmla="*/ 2733 h 426502"/>
                  <a:gd name="connsiteX2" fmla="*/ 139938 w 415168"/>
                  <a:gd name="connsiteY2" fmla="*/ 237531 h 426502"/>
                  <a:gd name="connsiteX3" fmla="*/ 408974 w 415168"/>
                  <a:gd name="connsiteY3" fmla="*/ 410274 h 426502"/>
                  <a:gd name="connsiteX4" fmla="*/ 9861 w 415168"/>
                  <a:gd name="connsiteY4" fmla="*/ 236223 h 426502"/>
                  <a:gd name="connsiteX0" fmla="*/ 67 w 405374"/>
                  <a:gd name="connsiteY0" fmla="*/ 238025 h 436730"/>
                  <a:gd name="connsiteX1" fmla="*/ 155099 w 405374"/>
                  <a:gd name="connsiteY1" fmla="*/ 4535 h 436730"/>
                  <a:gd name="connsiteX2" fmla="*/ 130144 w 405374"/>
                  <a:gd name="connsiteY2" fmla="*/ 239333 h 436730"/>
                  <a:gd name="connsiteX3" fmla="*/ 399180 w 405374"/>
                  <a:gd name="connsiteY3" fmla="*/ 412076 h 436730"/>
                  <a:gd name="connsiteX4" fmla="*/ 67 w 405374"/>
                  <a:gd name="connsiteY4" fmla="*/ 238025 h 436730"/>
                  <a:gd name="connsiteX0" fmla="*/ 148 w 405455"/>
                  <a:gd name="connsiteY0" fmla="*/ 237337 h 433076"/>
                  <a:gd name="connsiteX1" fmla="*/ 155180 w 405455"/>
                  <a:gd name="connsiteY1" fmla="*/ 3847 h 433076"/>
                  <a:gd name="connsiteX2" fmla="*/ 130225 w 405455"/>
                  <a:gd name="connsiteY2" fmla="*/ 238645 h 433076"/>
                  <a:gd name="connsiteX3" fmla="*/ 399261 w 405455"/>
                  <a:gd name="connsiteY3" fmla="*/ 411388 h 433076"/>
                  <a:gd name="connsiteX4" fmla="*/ 148 w 405455"/>
                  <a:gd name="connsiteY4" fmla="*/ 237337 h 433076"/>
                  <a:gd name="connsiteX0" fmla="*/ 145 w 403172"/>
                  <a:gd name="connsiteY0" fmla="*/ 237337 h 435416"/>
                  <a:gd name="connsiteX1" fmla="*/ 155177 w 403172"/>
                  <a:gd name="connsiteY1" fmla="*/ 3847 h 435416"/>
                  <a:gd name="connsiteX2" fmla="*/ 130222 w 403172"/>
                  <a:gd name="connsiteY2" fmla="*/ 238645 h 435416"/>
                  <a:gd name="connsiteX3" fmla="*/ 399258 w 403172"/>
                  <a:gd name="connsiteY3" fmla="*/ 411388 h 435416"/>
                  <a:gd name="connsiteX4" fmla="*/ 145 w 403172"/>
                  <a:gd name="connsiteY4" fmla="*/ 237337 h 435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172" h="435416">
                    <a:moveTo>
                      <a:pt x="145" y="237337"/>
                    </a:moveTo>
                    <a:cubicBezTo>
                      <a:pt x="8610" y="104610"/>
                      <a:pt x="51212" y="-24061"/>
                      <a:pt x="155177" y="3847"/>
                    </a:cubicBezTo>
                    <a:cubicBezTo>
                      <a:pt x="259142" y="31755"/>
                      <a:pt x="131201" y="182076"/>
                      <a:pt x="130222" y="238645"/>
                    </a:cubicBezTo>
                    <a:cubicBezTo>
                      <a:pt x="129243" y="295214"/>
                      <a:pt x="441402" y="335280"/>
                      <a:pt x="399258" y="411388"/>
                    </a:cubicBezTo>
                    <a:cubicBezTo>
                      <a:pt x="357114" y="487496"/>
                      <a:pt x="-8320" y="370064"/>
                      <a:pt x="145" y="237337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44" name="타원 38">
                <a:extLst>
                  <a:ext uri="{FF2B5EF4-FFF2-40B4-BE49-F238E27FC236}">
                    <a16:creationId xmlns:a16="http://schemas.microsoft.com/office/drawing/2014/main" id="{37C00BE8-2301-4C4F-BD8B-56A416124FE0}"/>
                  </a:ext>
                </a:extLst>
              </p:cNvPr>
              <p:cNvSpPr/>
              <p:nvPr/>
            </p:nvSpPr>
            <p:spPr>
              <a:xfrm rot="6300000" flipV="1">
                <a:off x="2095700" y="2961849"/>
                <a:ext cx="277375" cy="353228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  <a:gd name="connsiteX0" fmla="*/ 9861 w 419767"/>
                  <a:gd name="connsiteY0" fmla="*/ 236223 h 410274"/>
                  <a:gd name="connsiteX1" fmla="*/ 164893 w 419767"/>
                  <a:gd name="connsiteY1" fmla="*/ 2733 h 410274"/>
                  <a:gd name="connsiteX2" fmla="*/ 139938 w 419767"/>
                  <a:gd name="connsiteY2" fmla="*/ 237531 h 410274"/>
                  <a:gd name="connsiteX3" fmla="*/ 408974 w 419767"/>
                  <a:gd name="connsiteY3" fmla="*/ 410274 h 410274"/>
                  <a:gd name="connsiteX4" fmla="*/ 9861 w 419767"/>
                  <a:gd name="connsiteY4" fmla="*/ 236223 h 410274"/>
                  <a:gd name="connsiteX0" fmla="*/ 9861 w 419767"/>
                  <a:gd name="connsiteY0" fmla="*/ 236223 h 415390"/>
                  <a:gd name="connsiteX1" fmla="*/ 164893 w 419767"/>
                  <a:gd name="connsiteY1" fmla="*/ 2733 h 415390"/>
                  <a:gd name="connsiteX2" fmla="*/ 139938 w 419767"/>
                  <a:gd name="connsiteY2" fmla="*/ 237531 h 415390"/>
                  <a:gd name="connsiteX3" fmla="*/ 408974 w 419767"/>
                  <a:gd name="connsiteY3" fmla="*/ 410274 h 415390"/>
                  <a:gd name="connsiteX4" fmla="*/ 9861 w 419767"/>
                  <a:gd name="connsiteY4" fmla="*/ 236223 h 415390"/>
                  <a:gd name="connsiteX0" fmla="*/ 9861 w 421471"/>
                  <a:gd name="connsiteY0" fmla="*/ 236223 h 415389"/>
                  <a:gd name="connsiteX1" fmla="*/ 164893 w 421471"/>
                  <a:gd name="connsiteY1" fmla="*/ 2733 h 415389"/>
                  <a:gd name="connsiteX2" fmla="*/ 139938 w 421471"/>
                  <a:gd name="connsiteY2" fmla="*/ 237531 h 415389"/>
                  <a:gd name="connsiteX3" fmla="*/ 408974 w 421471"/>
                  <a:gd name="connsiteY3" fmla="*/ 410274 h 415389"/>
                  <a:gd name="connsiteX4" fmla="*/ 9861 w 421471"/>
                  <a:gd name="connsiteY4" fmla="*/ 236223 h 415389"/>
                  <a:gd name="connsiteX0" fmla="*/ 9861 w 415169"/>
                  <a:gd name="connsiteY0" fmla="*/ 236223 h 426502"/>
                  <a:gd name="connsiteX1" fmla="*/ 164893 w 415169"/>
                  <a:gd name="connsiteY1" fmla="*/ 2733 h 426502"/>
                  <a:gd name="connsiteX2" fmla="*/ 139938 w 415169"/>
                  <a:gd name="connsiteY2" fmla="*/ 237531 h 426502"/>
                  <a:gd name="connsiteX3" fmla="*/ 408974 w 415169"/>
                  <a:gd name="connsiteY3" fmla="*/ 410274 h 426502"/>
                  <a:gd name="connsiteX4" fmla="*/ 9861 w 415169"/>
                  <a:gd name="connsiteY4" fmla="*/ 236223 h 426502"/>
                  <a:gd name="connsiteX0" fmla="*/ 9861 w 415168"/>
                  <a:gd name="connsiteY0" fmla="*/ 236223 h 426502"/>
                  <a:gd name="connsiteX1" fmla="*/ 164893 w 415168"/>
                  <a:gd name="connsiteY1" fmla="*/ 2733 h 426502"/>
                  <a:gd name="connsiteX2" fmla="*/ 139938 w 415168"/>
                  <a:gd name="connsiteY2" fmla="*/ 237531 h 426502"/>
                  <a:gd name="connsiteX3" fmla="*/ 408974 w 415168"/>
                  <a:gd name="connsiteY3" fmla="*/ 410274 h 426502"/>
                  <a:gd name="connsiteX4" fmla="*/ 9861 w 415168"/>
                  <a:gd name="connsiteY4" fmla="*/ 236223 h 426502"/>
                  <a:gd name="connsiteX0" fmla="*/ 67 w 405374"/>
                  <a:gd name="connsiteY0" fmla="*/ 238025 h 436730"/>
                  <a:gd name="connsiteX1" fmla="*/ 155099 w 405374"/>
                  <a:gd name="connsiteY1" fmla="*/ 4535 h 436730"/>
                  <a:gd name="connsiteX2" fmla="*/ 130144 w 405374"/>
                  <a:gd name="connsiteY2" fmla="*/ 239333 h 436730"/>
                  <a:gd name="connsiteX3" fmla="*/ 399180 w 405374"/>
                  <a:gd name="connsiteY3" fmla="*/ 412076 h 436730"/>
                  <a:gd name="connsiteX4" fmla="*/ 67 w 405374"/>
                  <a:gd name="connsiteY4" fmla="*/ 238025 h 436730"/>
                  <a:gd name="connsiteX0" fmla="*/ 148 w 405455"/>
                  <a:gd name="connsiteY0" fmla="*/ 237337 h 433076"/>
                  <a:gd name="connsiteX1" fmla="*/ 155180 w 405455"/>
                  <a:gd name="connsiteY1" fmla="*/ 3847 h 433076"/>
                  <a:gd name="connsiteX2" fmla="*/ 130225 w 405455"/>
                  <a:gd name="connsiteY2" fmla="*/ 238645 h 433076"/>
                  <a:gd name="connsiteX3" fmla="*/ 399261 w 405455"/>
                  <a:gd name="connsiteY3" fmla="*/ 411388 h 433076"/>
                  <a:gd name="connsiteX4" fmla="*/ 148 w 405455"/>
                  <a:gd name="connsiteY4" fmla="*/ 237337 h 433076"/>
                  <a:gd name="connsiteX0" fmla="*/ 145 w 403172"/>
                  <a:gd name="connsiteY0" fmla="*/ 237337 h 435416"/>
                  <a:gd name="connsiteX1" fmla="*/ 155177 w 403172"/>
                  <a:gd name="connsiteY1" fmla="*/ 3847 h 435416"/>
                  <a:gd name="connsiteX2" fmla="*/ 130222 w 403172"/>
                  <a:gd name="connsiteY2" fmla="*/ 238645 h 435416"/>
                  <a:gd name="connsiteX3" fmla="*/ 399258 w 403172"/>
                  <a:gd name="connsiteY3" fmla="*/ 411388 h 435416"/>
                  <a:gd name="connsiteX4" fmla="*/ 145 w 403172"/>
                  <a:gd name="connsiteY4" fmla="*/ 237337 h 435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172" h="435416">
                    <a:moveTo>
                      <a:pt x="145" y="237337"/>
                    </a:moveTo>
                    <a:cubicBezTo>
                      <a:pt x="8610" y="104610"/>
                      <a:pt x="51212" y="-24061"/>
                      <a:pt x="155177" y="3847"/>
                    </a:cubicBezTo>
                    <a:cubicBezTo>
                      <a:pt x="259142" y="31755"/>
                      <a:pt x="131201" y="182076"/>
                      <a:pt x="130222" y="238645"/>
                    </a:cubicBezTo>
                    <a:cubicBezTo>
                      <a:pt x="129243" y="295214"/>
                      <a:pt x="441402" y="335280"/>
                      <a:pt x="399258" y="411388"/>
                    </a:cubicBezTo>
                    <a:cubicBezTo>
                      <a:pt x="357114" y="487496"/>
                      <a:pt x="-8320" y="370064"/>
                      <a:pt x="145" y="237337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77CB73BA-2583-40BF-A0A9-A74360D57C73}"/>
                  </a:ext>
                </a:extLst>
              </p:cNvPr>
              <p:cNvGrpSpPr/>
              <p:nvPr/>
            </p:nvGrpSpPr>
            <p:grpSpPr>
              <a:xfrm>
                <a:off x="1759283" y="2098408"/>
                <a:ext cx="557906" cy="1015345"/>
                <a:chOff x="1690214" y="2334078"/>
                <a:chExt cx="967178" cy="1760188"/>
              </a:xfrm>
            </p:grpSpPr>
            <p:grpSp>
              <p:nvGrpSpPr>
                <p:cNvPr id="150" name="그룹 149">
                  <a:extLst>
                    <a:ext uri="{FF2B5EF4-FFF2-40B4-BE49-F238E27FC236}">
                      <a16:creationId xmlns:a16="http://schemas.microsoft.com/office/drawing/2014/main" id="{49CFC221-CACF-44AD-8DEF-54CC75B92025}"/>
                    </a:ext>
                  </a:extLst>
                </p:cNvPr>
                <p:cNvGrpSpPr/>
                <p:nvPr/>
              </p:nvGrpSpPr>
              <p:grpSpPr>
                <a:xfrm>
                  <a:off x="1690214" y="2334078"/>
                  <a:ext cx="967178" cy="1760188"/>
                  <a:chOff x="5719295" y="1566581"/>
                  <a:chExt cx="766077" cy="1394204"/>
                </a:xfrm>
              </p:grpSpPr>
              <p:sp>
                <p:nvSpPr>
                  <p:cNvPr id="152" name="타원 21">
                    <a:extLst>
                      <a:ext uri="{FF2B5EF4-FFF2-40B4-BE49-F238E27FC236}">
                        <a16:creationId xmlns:a16="http://schemas.microsoft.com/office/drawing/2014/main" id="{11942C85-0C27-4C15-850D-CE4B62CB0527}"/>
                      </a:ext>
                    </a:extLst>
                  </p:cNvPr>
                  <p:cNvSpPr/>
                  <p:nvPr/>
                </p:nvSpPr>
                <p:spPr>
                  <a:xfrm>
                    <a:off x="5907455" y="2164657"/>
                    <a:ext cx="403199" cy="796128"/>
                  </a:xfrm>
                  <a:custGeom>
                    <a:avLst/>
                    <a:gdLst>
                      <a:gd name="connsiteX0" fmla="*/ 0 w 542925"/>
                      <a:gd name="connsiteY0" fmla="*/ 411957 h 823913"/>
                      <a:gd name="connsiteX1" fmla="*/ 271463 w 542925"/>
                      <a:gd name="connsiteY1" fmla="*/ 0 h 823913"/>
                      <a:gd name="connsiteX2" fmla="*/ 542926 w 542925"/>
                      <a:gd name="connsiteY2" fmla="*/ 411957 h 823913"/>
                      <a:gd name="connsiteX3" fmla="*/ 271463 w 542925"/>
                      <a:gd name="connsiteY3" fmla="*/ 823914 h 823913"/>
                      <a:gd name="connsiteX4" fmla="*/ 0 w 542925"/>
                      <a:gd name="connsiteY4" fmla="*/ 411957 h 823913"/>
                      <a:gd name="connsiteX0" fmla="*/ 16 w 542942"/>
                      <a:gd name="connsiteY0" fmla="*/ 411957 h 513697"/>
                      <a:gd name="connsiteX1" fmla="*/ 271479 w 542942"/>
                      <a:gd name="connsiteY1" fmla="*/ 0 h 513697"/>
                      <a:gd name="connsiteX2" fmla="*/ 542942 w 542942"/>
                      <a:gd name="connsiteY2" fmla="*/ 411957 h 513697"/>
                      <a:gd name="connsiteX3" fmla="*/ 261954 w 542942"/>
                      <a:gd name="connsiteY3" fmla="*/ 414339 h 513697"/>
                      <a:gd name="connsiteX4" fmla="*/ 16 w 542942"/>
                      <a:gd name="connsiteY4" fmla="*/ 411957 h 513697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0 w 542926"/>
                      <a:gd name="connsiteY0" fmla="*/ 411957 h 417945"/>
                      <a:gd name="connsiteX1" fmla="*/ 271463 w 542926"/>
                      <a:gd name="connsiteY1" fmla="*/ 0 h 417945"/>
                      <a:gd name="connsiteX2" fmla="*/ 542926 w 542926"/>
                      <a:gd name="connsiteY2" fmla="*/ 411957 h 417945"/>
                      <a:gd name="connsiteX3" fmla="*/ 261938 w 542926"/>
                      <a:gd name="connsiteY3" fmla="*/ 414339 h 417945"/>
                      <a:gd name="connsiteX4" fmla="*/ 0 w 542926"/>
                      <a:gd name="connsiteY4" fmla="*/ 411957 h 4179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2926" h="417945">
                        <a:moveTo>
                          <a:pt x="0" y="411957"/>
                        </a:moveTo>
                        <a:cubicBezTo>
                          <a:pt x="1587" y="342901"/>
                          <a:pt x="121538" y="0"/>
                          <a:pt x="271463" y="0"/>
                        </a:cubicBezTo>
                        <a:cubicBezTo>
                          <a:pt x="421388" y="0"/>
                          <a:pt x="542926" y="184439"/>
                          <a:pt x="542926" y="411957"/>
                        </a:cubicBezTo>
                        <a:cubicBezTo>
                          <a:pt x="266701" y="420400"/>
                          <a:pt x="411863" y="414339"/>
                          <a:pt x="261938" y="414339"/>
                        </a:cubicBezTo>
                        <a:cubicBezTo>
                          <a:pt x="112013" y="414339"/>
                          <a:pt x="236538" y="423863"/>
                          <a:pt x="0" y="411957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53" name="타원 152">
                    <a:extLst>
                      <a:ext uri="{FF2B5EF4-FFF2-40B4-BE49-F238E27FC236}">
                        <a16:creationId xmlns:a16="http://schemas.microsoft.com/office/drawing/2014/main" id="{54D8DDA3-B0A8-419B-A2B6-70B4BBCA4328}"/>
                      </a:ext>
                    </a:extLst>
                  </p:cNvPr>
                  <p:cNvSpPr/>
                  <p:nvPr/>
                </p:nvSpPr>
                <p:spPr>
                  <a:xfrm>
                    <a:off x="5719295" y="1566581"/>
                    <a:ext cx="766077" cy="76607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54" name="타원 153">
                    <a:extLst>
                      <a:ext uri="{FF2B5EF4-FFF2-40B4-BE49-F238E27FC236}">
                        <a16:creationId xmlns:a16="http://schemas.microsoft.com/office/drawing/2014/main" id="{9217CCAB-1F14-4403-98FE-FF9A9EAC15B2}"/>
                      </a:ext>
                    </a:extLst>
                  </p:cNvPr>
                  <p:cNvSpPr/>
                  <p:nvPr/>
                </p:nvSpPr>
                <p:spPr>
                  <a:xfrm flipH="1">
                    <a:off x="6310654" y="1744907"/>
                    <a:ext cx="92608" cy="16494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sp>
              <p:nvSpPr>
                <p:cNvPr id="151" name="자유형: 도형 150">
                  <a:extLst>
                    <a:ext uri="{FF2B5EF4-FFF2-40B4-BE49-F238E27FC236}">
                      <a16:creationId xmlns:a16="http://schemas.microsoft.com/office/drawing/2014/main" id="{17BEC043-4AD7-4092-916D-97D7307B42B8}"/>
                    </a:ext>
                  </a:extLst>
                </p:cNvPr>
                <p:cNvSpPr/>
                <p:nvPr/>
              </p:nvSpPr>
              <p:spPr>
                <a:xfrm rot="1800000" flipH="1">
                  <a:off x="2458498" y="2961266"/>
                  <a:ext cx="159184" cy="54531"/>
                </a:xfrm>
                <a:custGeom>
                  <a:avLst/>
                  <a:gdLst>
                    <a:gd name="connsiteX0" fmla="*/ 0 w 121920"/>
                    <a:gd name="connsiteY0" fmla="*/ 0 h 41766"/>
                    <a:gd name="connsiteX1" fmla="*/ 76200 w 121920"/>
                    <a:gd name="connsiteY1" fmla="*/ 38100 h 41766"/>
                    <a:gd name="connsiteX2" fmla="*/ 121920 w 121920"/>
                    <a:gd name="connsiteY2" fmla="*/ 38100 h 41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1920" h="41766">
                      <a:moveTo>
                        <a:pt x="0" y="0"/>
                      </a:moveTo>
                      <a:cubicBezTo>
                        <a:pt x="27940" y="15875"/>
                        <a:pt x="55880" y="31750"/>
                        <a:pt x="76200" y="38100"/>
                      </a:cubicBezTo>
                      <a:cubicBezTo>
                        <a:pt x="96520" y="44450"/>
                        <a:pt x="109220" y="41275"/>
                        <a:pt x="121920" y="38100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40465D9A-7D50-486A-97C5-4E30DCF12A1F}"/>
                  </a:ext>
                </a:extLst>
              </p:cNvPr>
              <p:cNvGrpSpPr/>
              <p:nvPr/>
            </p:nvGrpSpPr>
            <p:grpSpPr>
              <a:xfrm>
                <a:off x="2354617" y="2452314"/>
                <a:ext cx="358161" cy="476668"/>
                <a:chOff x="3876031" y="2683025"/>
                <a:chExt cx="358161" cy="476668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48" name="사각형: 둥근 모서리 147">
                  <a:extLst>
                    <a:ext uri="{FF2B5EF4-FFF2-40B4-BE49-F238E27FC236}">
                      <a16:creationId xmlns:a16="http://schemas.microsoft.com/office/drawing/2014/main" id="{4CEE4A79-2E69-4FA7-8787-3D559126928F}"/>
                    </a:ext>
                  </a:extLst>
                </p:cNvPr>
                <p:cNvSpPr/>
                <p:nvPr/>
              </p:nvSpPr>
              <p:spPr>
                <a:xfrm rot="1800000">
                  <a:off x="3947218" y="2683025"/>
                  <a:ext cx="253026" cy="372307"/>
                </a:xfrm>
                <a:prstGeom prst="roundRect">
                  <a:avLst>
                    <a:gd name="adj" fmla="val 13233"/>
                  </a:avLst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사각형: 둥근 모서리 148">
                  <a:extLst>
                    <a:ext uri="{FF2B5EF4-FFF2-40B4-BE49-F238E27FC236}">
                      <a16:creationId xmlns:a16="http://schemas.microsoft.com/office/drawing/2014/main" id="{5E831AF7-B2F3-49E7-95EA-703059678BD3}"/>
                    </a:ext>
                  </a:extLst>
                </p:cNvPr>
                <p:cNvSpPr/>
                <p:nvPr/>
              </p:nvSpPr>
              <p:spPr>
                <a:xfrm rot="707219">
                  <a:off x="3876031" y="2727893"/>
                  <a:ext cx="358161" cy="431800"/>
                </a:xfrm>
                <a:prstGeom prst="roundRect">
                  <a:avLst>
                    <a:gd name="adj" fmla="val 14247"/>
                  </a:avLst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7" name="타원 38">
                <a:extLst>
                  <a:ext uri="{FF2B5EF4-FFF2-40B4-BE49-F238E27FC236}">
                    <a16:creationId xmlns:a16="http://schemas.microsoft.com/office/drawing/2014/main" id="{EA6C4EDC-8017-4FD7-A1DE-5ECA5EF03CC9}"/>
                  </a:ext>
                </a:extLst>
              </p:cNvPr>
              <p:cNvSpPr/>
              <p:nvPr/>
            </p:nvSpPr>
            <p:spPr>
              <a:xfrm rot="16200000">
                <a:off x="2154361" y="2588213"/>
                <a:ext cx="146176" cy="402760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470" h="496471">
                    <a:moveTo>
                      <a:pt x="390" y="236412"/>
                    </a:moveTo>
                    <a:cubicBezTo>
                      <a:pt x="-5303" y="154154"/>
                      <a:pt x="51457" y="-24986"/>
                      <a:pt x="155422" y="2922"/>
                    </a:cubicBezTo>
                    <a:cubicBezTo>
                      <a:pt x="259387" y="30830"/>
                      <a:pt x="131446" y="181151"/>
                      <a:pt x="130467" y="237720"/>
                    </a:cubicBezTo>
                    <a:cubicBezTo>
                      <a:pt x="129488" y="294289"/>
                      <a:pt x="265099" y="465063"/>
                      <a:pt x="189580" y="496471"/>
                    </a:cubicBezTo>
                    <a:cubicBezTo>
                      <a:pt x="101172" y="492171"/>
                      <a:pt x="6083" y="318670"/>
                      <a:pt x="390" y="236412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ECED78C4-4339-4B1E-80DD-28419E6BA277}"/>
                </a:ext>
              </a:extLst>
            </p:cNvPr>
            <p:cNvSpPr/>
            <p:nvPr/>
          </p:nvSpPr>
          <p:spPr>
            <a:xfrm>
              <a:off x="4689522" y="3190021"/>
              <a:ext cx="516959" cy="486005"/>
            </a:xfrm>
            <a:custGeom>
              <a:avLst/>
              <a:gdLst>
                <a:gd name="connsiteX0" fmla="*/ 732751 w 732751"/>
                <a:gd name="connsiteY0" fmla="*/ 57076 h 688877"/>
                <a:gd name="connsiteX1" fmla="*/ 732751 w 732751"/>
                <a:gd name="connsiteY1" fmla="*/ 57077 h 688877"/>
                <a:gd name="connsiteX2" fmla="*/ 732751 w 732751"/>
                <a:gd name="connsiteY2" fmla="*/ 57077 h 688877"/>
                <a:gd name="connsiteX3" fmla="*/ 59455 w 732751"/>
                <a:gd name="connsiteY3" fmla="*/ 0 h 688877"/>
                <a:gd name="connsiteX4" fmla="*/ 648254 w 732751"/>
                <a:gd name="connsiteY4" fmla="*/ 0 h 688877"/>
                <a:gd name="connsiteX5" fmla="*/ 648254 w 732751"/>
                <a:gd name="connsiteY5" fmla="*/ 1117 h 688877"/>
                <a:gd name="connsiteX6" fmla="*/ 676791 w 732751"/>
                <a:gd name="connsiteY6" fmla="*/ 1117 h 688877"/>
                <a:gd name="connsiteX7" fmla="*/ 728354 w 732751"/>
                <a:gd name="connsiteY7" fmla="*/ 35295 h 688877"/>
                <a:gd name="connsiteX8" fmla="*/ 732751 w 732751"/>
                <a:gd name="connsiteY8" fmla="*/ 57077 h 688877"/>
                <a:gd name="connsiteX9" fmla="*/ 728354 w 732751"/>
                <a:gd name="connsiteY9" fmla="*/ 78858 h 688877"/>
                <a:gd name="connsiteX10" fmla="*/ 676791 w 732751"/>
                <a:gd name="connsiteY10" fmla="*/ 113036 h 688877"/>
                <a:gd name="connsiteX11" fmla="*/ 554921 w 732751"/>
                <a:gd name="connsiteY11" fmla="*/ 113036 h 688877"/>
                <a:gd name="connsiteX12" fmla="*/ 554921 w 732751"/>
                <a:gd name="connsiteY12" fmla="*/ 577167 h 688877"/>
                <a:gd name="connsiteX13" fmla="*/ 673833 w 732751"/>
                <a:gd name="connsiteY13" fmla="*/ 577167 h 688877"/>
                <a:gd name="connsiteX14" fmla="*/ 673833 w 732751"/>
                <a:gd name="connsiteY14" fmla="*/ 688877 h 688877"/>
                <a:gd name="connsiteX15" fmla="*/ 317098 w 732751"/>
                <a:gd name="connsiteY15" fmla="*/ 688877 h 688877"/>
                <a:gd name="connsiteX16" fmla="*/ 317098 w 732751"/>
                <a:gd name="connsiteY16" fmla="*/ 577167 h 688877"/>
                <a:gd name="connsiteX17" fmla="*/ 436009 w 732751"/>
                <a:gd name="connsiteY17" fmla="*/ 577167 h 688877"/>
                <a:gd name="connsiteX18" fmla="*/ 436009 w 732751"/>
                <a:gd name="connsiteY18" fmla="*/ 113036 h 688877"/>
                <a:gd name="connsiteX19" fmla="*/ 397249 w 732751"/>
                <a:gd name="connsiteY19" fmla="*/ 113036 h 688877"/>
                <a:gd name="connsiteX20" fmla="*/ 390681 w 732751"/>
                <a:gd name="connsiteY20" fmla="*/ 111710 h 688877"/>
                <a:gd name="connsiteX21" fmla="*/ 59455 w 732751"/>
                <a:gd name="connsiteY21" fmla="*/ 111710 h 688877"/>
                <a:gd name="connsiteX22" fmla="*/ 0 w 732751"/>
                <a:gd name="connsiteY22" fmla="*/ 55855 h 688877"/>
                <a:gd name="connsiteX23" fmla="*/ 59455 w 732751"/>
                <a:gd name="connsiteY23" fmla="*/ 0 h 68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32751" h="688877">
                  <a:moveTo>
                    <a:pt x="732751" y="57076"/>
                  </a:moveTo>
                  <a:lnTo>
                    <a:pt x="732751" y="57077"/>
                  </a:lnTo>
                  <a:lnTo>
                    <a:pt x="732751" y="57077"/>
                  </a:lnTo>
                  <a:close/>
                  <a:moveTo>
                    <a:pt x="59455" y="0"/>
                  </a:moveTo>
                  <a:lnTo>
                    <a:pt x="648254" y="0"/>
                  </a:lnTo>
                  <a:lnTo>
                    <a:pt x="648254" y="1117"/>
                  </a:lnTo>
                  <a:lnTo>
                    <a:pt x="676791" y="1117"/>
                  </a:lnTo>
                  <a:cubicBezTo>
                    <a:pt x="699971" y="1117"/>
                    <a:pt x="719858" y="15210"/>
                    <a:pt x="728354" y="35295"/>
                  </a:cubicBezTo>
                  <a:lnTo>
                    <a:pt x="732751" y="57077"/>
                  </a:lnTo>
                  <a:lnTo>
                    <a:pt x="728354" y="78858"/>
                  </a:lnTo>
                  <a:cubicBezTo>
                    <a:pt x="719858" y="98943"/>
                    <a:pt x="699971" y="113036"/>
                    <a:pt x="676791" y="113036"/>
                  </a:cubicBezTo>
                  <a:lnTo>
                    <a:pt x="554921" y="113036"/>
                  </a:lnTo>
                  <a:lnTo>
                    <a:pt x="554921" y="577167"/>
                  </a:lnTo>
                  <a:lnTo>
                    <a:pt x="673833" y="577167"/>
                  </a:lnTo>
                  <a:lnTo>
                    <a:pt x="673833" y="688877"/>
                  </a:lnTo>
                  <a:lnTo>
                    <a:pt x="317098" y="688877"/>
                  </a:lnTo>
                  <a:lnTo>
                    <a:pt x="317098" y="577167"/>
                  </a:lnTo>
                  <a:lnTo>
                    <a:pt x="436009" y="577167"/>
                  </a:lnTo>
                  <a:lnTo>
                    <a:pt x="436009" y="113036"/>
                  </a:lnTo>
                  <a:lnTo>
                    <a:pt x="397249" y="113036"/>
                  </a:lnTo>
                  <a:lnTo>
                    <a:pt x="390681" y="111710"/>
                  </a:lnTo>
                  <a:lnTo>
                    <a:pt x="59455" y="111710"/>
                  </a:lnTo>
                  <a:cubicBezTo>
                    <a:pt x="25763" y="111710"/>
                    <a:pt x="0" y="87505"/>
                    <a:pt x="0" y="55855"/>
                  </a:cubicBezTo>
                  <a:cubicBezTo>
                    <a:pt x="0" y="24203"/>
                    <a:pt x="25763" y="0"/>
                    <a:pt x="59455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806B893-A98C-4A17-83B3-CA2A0434BDE6}"/>
              </a:ext>
            </a:extLst>
          </p:cNvPr>
          <p:cNvSpPr/>
          <p:nvPr/>
        </p:nvSpPr>
        <p:spPr>
          <a:xfrm>
            <a:off x="4777386" y="690465"/>
            <a:ext cx="877860" cy="634482"/>
          </a:xfrm>
          <a:prstGeom prst="roundRect">
            <a:avLst>
              <a:gd name="adj" fmla="val 93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BEA79196-36C3-44C3-BB70-249D10672366}"/>
              </a:ext>
            </a:extLst>
          </p:cNvPr>
          <p:cNvGrpSpPr/>
          <p:nvPr/>
        </p:nvGrpSpPr>
        <p:grpSpPr>
          <a:xfrm>
            <a:off x="6227521" y="1621665"/>
            <a:ext cx="929631" cy="464815"/>
            <a:chOff x="2032000" y="2590801"/>
            <a:chExt cx="4653280" cy="2326638"/>
          </a:xfrm>
        </p:grpSpPr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15543493-F74A-41EE-AE05-B3706AF675CE}"/>
                </a:ext>
              </a:extLst>
            </p:cNvPr>
            <p:cNvGrpSpPr/>
            <p:nvPr/>
          </p:nvGrpSpPr>
          <p:grpSpPr>
            <a:xfrm>
              <a:off x="2032000" y="2590801"/>
              <a:ext cx="4653280" cy="2326638"/>
              <a:chOff x="2032000" y="2590801"/>
              <a:chExt cx="4653280" cy="2326638"/>
            </a:xfrm>
            <a:solidFill>
              <a:schemeClr val="bg1"/>
            </a:solidFill>
          </p:grpSpPr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id="{1678EBBC-A4F8-4542-B8BE-BD6CDF2D9024}"/>
                  </a:ext>
                </a:extLst>
              </p:cNvPr>
              <p:cNvGrpSpPr/>
              <p:nvPr/>
            </p:nvGrpSpPr>
            <p:grpSpPr>
              <a:xfrm>
                <a:off x="2032000" y="2672080"/>
                <a:ext cx="4653280" cy="2245359"/>
                <a:chOff x="2032000" y="2672080"/>
                <a:chExt cx="4653280" cy="2245359"/>
              </a:xfrm>
              <a:grpFill/>
            </p:grpSpPr>
            <p:grpSp>
              <p:nvGrpSpPr>
                <p:cNvPr id="177" name="그룹 176">
                  <a:extLst>
                    <a:ext uri="{FF2B5EF4-FFF2-40B4-BE49-F238E27FC236}">
                      <a16:creationId xmlns:a16="http://schemas.microsoft.com/office/drawing/2014/main" id="{C4FC6552-0CFB-4669-A1A2-FD8F9A3936BC}"/>
                    </a:ext>
                  </a:extLst>
                </p:cNvPr>
                <p:cNvGrpSpPr/>
                <p:nvPr/>
              </p:nvGrpSpPr>
              <p:grpSpPr>
                <a:xfrm>
                  <a:off x="2032000" y="2672080"/>
                  <a:ext cx="2092960" cy="2103120"/>
                  <a:chOff x="2032000" y="2672080"/>
                  <a:chExt cx="2092960" cy="2103120"/>
                </a:xfrm>
                <a:grpFill/>
              </p:grpSpPr>
              <p:cxnSp>
                <p:nvCxnSpPr>
                  <p:cNvPr id="185" name="직선 연결선 184">
                    <a:extLst>
                      <a:ext uri="{FF2B5EF4-FFF2-40B4-BE49-F238E27FC236}">
                        <a16:creationId xmlns:a16="http://schemas.microsoft.com/office/drawing/2014/main" id="{BA5B8BCE-A278-4700-A071-2427D4109928}"/>
                      </a:ext>
                    </a:extLst>
                  </p:cNvPr>
                  <p:cNvCxnSpPr/>
                  <p:nvPr/>
                </p:nvCxnSpPr>
                <p:spPr>
                  <a:xfrm>
                    <a:off x="2032000" y="267208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직선 연결선 185">
                    <a:extLst>
                      <a:ext uri="{FF2B5EF4-FFF2-40B4-BE49-F238E27FC236}">
                        <a16:creationId xmlns:a16="http://schemas.microsoft.com/office/drawing/2014/main" id="{800C4DF5-8C70-44CA-81A2-1BB21DF49465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3078480" y="372872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직선 연결선 186">
                    <a:extLst>
                      <a:ext uri="{FF2B5EF4-FFF2-40B4-BE49-F238E27FC236}">
                        <a16:creationId xmlns:a16="http://schemas.microsoft.com/office/drawing/2014/main" id="{D30030AB-8590-4B65-BA98-C94B6616B0D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032000" y="2672080"/>
                    <a:ext cx="111760" cy="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8" name="그룹 177">
                  <a:extLst>
                    <a:ext uri="{FF2B5EF4-FFF2-40B4-BE49-F238E27FC236}">
                      <a16:creationId xmlns:a16="http://schemas.microsoft.com/office/drawing/2014/main" id="{D6CCA652-C616-43F4-96C8-09F2472D2A62}"/>
                    </a:ext>
                  </a:extLst>
                </p:cNvPr>
                <p:cNvGrpSpPr/>
                <p:nvPr/>
              </p:nvGrpSpPr>
              <p:grpSpPr>
                <a:xfrm flipH="1">
                  <a:off x="4592320" y="2672080"/>
                  <a:ext cx="2092960" cy="2103120"/>
                  <a:chOff x="2032000" y="2672080"/>
                  <a:chExt cx="2092960" cy="2103120"/>
                </a:xfrm>
                <a:grpFill/>
              </p:grpSpPr>
              <p:cxnSp>
                <p:nvCxnSpPr>
                  <p:cNvPr id="182" name="직선 연결선 181">
                    <a:extLst>
                      <a:ext uri="{FF2B5EF4-FFF2-40B4-BE49-F238E27FC236}">
                        <a16:creationId xmlns:a16="http://schemas.microsoft.com/office/drawing/2014/main" id="{06CC7E1D-273F-4118-99B5-AF3924E331D1}"/>
                      </a:ext>
                    </a:extLst>
                  </p:cNvPr>
                  <p:cNvCxnSpPr/>
                  <p:nvPr/>
                </p:nvCxnSpPr>
                <p:spPr>
                  <a:xfrm>
                    <a:off x="2032000" y="267208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직선 연결선 182">
                    <a:extLst>
                      <a:ext uri="{FF2B5EF4-FFF2-40B4-BE49-F238E27FC236}">
                        <a16:creationId xmlns:a16="http://schemas.microsoft.com/office/drawing/2014/main" id="{1B6C2FCD-E5B2-4CB1-BBE6-65BC3B0772E6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3078480" y="372872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직선 연결선 183">
                    <a:extLst>
                      <a:ext uri="{FF2B5EF4-FFF2-40B4-BE49-F238E27FC236}">
                        <a16:creationId xmlns:a16="http://schemas.microsoft.com/office/drawing/2014/main" id="{0F726F1E-FD43-4CB5-A167-E6140139CC9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032000" y="2672080"/>
                    <a:ext cx="111763" cy="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9" name="직선 연결선 178">
                  <a:extLst>
                    <a:ext uri="{FF2B5EF4-FFF2-40B4-BE49-F238E27FC236}">
                      <a16:creationId xmlns:a16="http://schemas.microsoft.com/office/drawing/2014/main" id="{E962144F-0743-4F9E-AAC5-734A07F4E555}"/>
                    </a:ext>
                  </a:extLst>
                </p:cNvPr>
                <p:cNvCxnSpPr/>
                <p:nvPr/>
              </p:nvCxnSpPr>
              <p:spPr>
                <a:xfrm>
                  <a:off x="4246880" y="4907280"/>
                  <a:ext cx="223520" cy="0"/>
                </a:xfrm>
                <a:prstGeom prst="line">
                  <a:avLst/>
                </a:pr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자유형 175">
                  <a:extLst>
                    <a:ext uri="{FF2B5EF4-FFF2-40B4-BE49-F238E27FC236}">
                      <a16:creationId xmlns:a16="http://schemas.microsoft.com/office/drawing/2014/main" id="{2896732E-0294-4C3C-8021-C918F70CEA86}"/>
                    </a:ext>
                  </a:extLst>
                </p:cNvPr>
                <p:cNvSpPr/>
                <p:nvPr/>
              </p:nvSpPr>
              <p:spPr>
                <a:xfrm>
                  <a:off x="4124960" y="4775198"/>
                  <a:ext cx="121920" cy="142241"/>
                </a:xfrm>
                <a:custGeom>
                  <a:avLst/>
                  <a:gdLst>
                    <a:gd name="connsiteX0" fmla="*/ 0 w 111760"/>
                    <a:gd name="connsiteY0" fmla="*/ 0 h 152400"/>
                    <a:gd name="connsiteX1" fmla="*/ 71120 w 111760"/>
                    <a:gd name="connsiteY1" fmla="*/ 40640 h 152400"/>
                    <a:gd name="connsiteX2" fmla="*/ 111760 w 111760"/>
                    <a:gd name="connsiteY2" fmla="*/ 15240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1760" h="152400">
                      <a:moveTo>
                        <a:pt x="0" y="0"/>
                      </a:moveTo>
                      <a:cubicBezTo>
                        <a:pt x="26246" y="7620"/>
                        <a:pt x="52493" y="15240"/>
                        <a:pt x="71120" y="40640"/>
                      </a:cubicBezTo>
                      <a:cubicBezTo>
                        <a:pt x="89747" y="66040"/>
                        <a:pt x="100753" y="109220"/>
                        <a:pt x="111760" y="152400"/>
                      </a:cubicBezTo>
                    </a:path>
                  </a:pathLst>
                </a:cu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자유형 176">
                  <a:extLst>
                    <a:ext uri="{FF2B5EF4-FFF2-40B4-BE49-F238E27FC236}">
                      <a16:creationId xmlns:a16="http://schemas.microsoft.com/office/drawing/2014/main" id="{F53B8013-F016-447E-BE10-4FDEBEF26D71}"/>
                    </a:ext>
                  </a:extLst>
                </p:cNvPr>
                <p:cNvSpPr/>
                <p:nvPr/>
              </p:nvSpPr>
              <p:spPr>
                <a:xfrm flipH="1">
                  <a:off x="4470400" y="4775198"/>
                  <a:ext cx="121920" cy="132082"/>
                </a:xfrm>
                <a:custGeom>
                  <a:avLst/>
                  <a:gdLst>
                    <a:gd name="connsiteX0" fmla="*/ 0 w 111760"/>
                    <a:gd name="connsiteY0" fmla="*/ 0 h 152400"/>
                    <a:gd name="connsiteX1" fmla="*/ 71120 w 111760"/>
                    <a:gd name="connsiteY1" fmla="*/ 40640 h 152400"/>
                    <a:gd name="connsiteX2" fmla="*/ 111760 w 111760"/>
                    <a:gd name="connsiteY2" fmla="*/ 15240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1760" h="152400">
                      <a:moveTo>
                        <a:pt x="0" y="0"/>
                      </a:moveTo>
                      <a:cubicBezTo>
                        <a:pt x="26246" y="7620"/>
                        <a:pt x="52493" y="15240"/>
                        <a:pt x="71120" y="40640"/>
                      </a:cubicBezTo>
                      <a:cubicBezTo>
                        <a:pt x="89747" y="66040"/>
                        <a:pt x="100753" y="109220"/>
                        <a:pt x="111760" y="152400"/>
                      </a:cubicBezTo>
                    </a:path>
                  </a:pathLst>
                </a:cu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id="{83D67A28-6CE3-4695-A28D-4472E9B56AF5}"/>
                  </a:ext>
                </a:extLst>
              </p:cNvPr>
              <p:cNvGrpSpPr/>
              <p:nvPr/>
            </p:nvGrpSpPr>
            <p:grpSpPr>
              <a:xfrm>
                <a:off x="2143760" y="2590801"/>
                <a:ext cx="4429760" cy="2245359"/>
                <a:chOff x="6593840" y="1087120"/>
                <a:chExt cx="4429760" cy="2245359"/>
              </a:xfrm>
              <a:grpFill/>
            </p:grpSpPr>
            <p:grpSp>
              <p:nvGrpSpPr>
                <p:cNvPr id="162" name="그룹 161">
                  <a:extLst>
                    <a:ext uri="{FF2B5EF4-FFF2-40B4-BE49-F238E27FC236}">
                      <a16:creationId xmlns:a16="http://schemas.microsoft.com/office/drawing/2014/main" id="{8E0C654B-776A-43B5-9BEA-4CF169348538}"/>
                    </a:ext>
                  </a:extLst>
                </p:cNvPr>
                <p:cNvGrpSpPr/>
                <p:nvPr/>
              </p:nvGrpSpPr>
              <p:grpSpPr>
                <a:xfrm>
                  <a:off x="6593840" y="1087120"/>
                  <a:ext cx="4429760" cy="2245359"/>
                  <a:chOff x="2032000" y="2672080"/>
                  <a:chExt cx="4429760" cy="2245359"/>
                </a:xfrm>
                <a:grpFill/>
              </p:grpSpPr>
              <p:grpSp>
                <p:nvGrpSpPr>
                  <p:cNvPr id="167" name="그룹 166">
                    <a:extLst>
                      <a:ext uri="{FF2B5EF4-FFF2-40B4-BE49-F238E27FC236}">
                        <a16:creationId xmlns:a16="http://schemas.microsoft.com/office/drawing/2014/main" id="{4F055DA6-E30C-4A2B-A4E2-C3A28914EFAC}"/>
                      </a:ext>
                    </a:extLst>
                  </p:cNvPr>
                  <p:cNvGrpSpPr/>
                  <p:nvPr/>
                </p:nvGrpSpPr>
                <p:grpSpPr>
                  <a:xfrm>
                    <a:off x="2032000" y="2672080"/>
                    <a:ext cx="2092960" cy="2103120"/>
                    <a:chOff x="2032000" y="2672080"/>
                    <a:chExt cx="2092960" cy="2103120"/>
                  </a:xfrm>
                  <a:grpFill/>
                </p:grpSpPr>
                <p:cxnSp>
                  <p:nvCxnSpPr>
                    <p:cNvPr id="174" name="직선 연결선 173">
                      <a:extLst>
                        <a:ext uri="{FF2B5EF4-FFF2-40B4-BE49-F238E27FC236}">
                          <a16:creationId xmlns:a16="http://schemas.microsoft.com/office/drawing/2014/main" id="{43570A5C-A2CB-4F27-BE3F-DB3C7D1AED8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32000" y="267208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5" name="직선 연결선 174">
                      <a:extLst>
                        <a:ext uri="{FF2B5EF4-FFF2-40B4-BE49-F238E27FC236}">
                          <a16:creationId xmlns:a16="http://schemas.microsoft.com/office/drawing/2014/main" id="{BE6686D0-54F7-4F07-94CA-AAAB0A98FF51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078480" y="372872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6" name="직선 연결선 175">
                      <a:extLst>
                        <a:ext uri="{FF2B5EF4-FFF2-40B4-BE49-F238E27FC236}">
                          <a16:creationId xmlns:a16="http://schemas.microsoft.com/office/drawing/2014/main" id="{39221D04-3C1A-4C7E-81F4-B497FC4FD6C6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078480" y="162560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8" name="그룹 167">
                    <a:extLst>
                      <a:ext uri="{FF2B5EF4-FFF2-40B4-BE49-F238E27FC236}">
                        <a16:creationId xmlns:a16="http://schemas.microsoft.com/office/drawing/2014/main" id="{D4C9A6A4-C7C3-43ED-AB50-8F2AC0C19636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4368800" y="2672080"/>
                    <a:ext cx="2092960" cy="2103120"/>
                    <a:chOff x="2255520" y="2672080"/>
                    <a:chExt cx="2092960" cy="2103120"/>
                  </a:xfrm>
                  <a:grpFill/>
                </p:grpSpPr>
                <p:cxnSp>
                  <p:nvCxnSpPr>
                    <p:cNvPr id="171" name="직선 연결선 170">
                      <a:extLst>
                        <a:ext uri="{FF2B5EF4-FFF2-40B4-BE49-F238E27FC236}">
                          <a16:creationId xmlns:a16="http://schemas.microsoft.com/office/drawing/2014/main" id="{1052FD74-3BA0-41FD-8053-E9934CB07B1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55520" y="267208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직선 연결선 171">
                      <a:extLst>
                        <a:ext uri="{FF2B5EF4-FFF2-40B4-BE49-F238E27FC236}">
                          <a16:creationId xmlns:a16="http://schemas.microsoft.com/office/drawing/2014/main" id="{F2CEC8F2-9E9C-4C84-A882-E44998491202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302000" y="372872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직선 연결선 172">
                      <a:extLst>
                        <a:ext uri="{FF2B5EF4-FFF2-40B4-BE49-F238E27FC236}">
                          <a16:creationId xmlns:a16="http://schemas.microsoft.com/office/drawing/2014/main" id="{64F3EBD6-EA39-462F-8B02-F637B1BCCD15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302000" y="162560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9" name="자유형 164">
                    <a:extLst>
                      <a:ext uri="{FF2B5EF4-FFF2-40B4-BE49-F238E27FC236}">
                        <a16:creationId xmlns:a16="http://schemas.microsoft.com/office/drawing/2014/main" id="{D2D53AEF-64BE-46E3-A17A-6443B5AC673F}"/>
                      </a:ext>
                    </a:extLst>
                  </p:cNvPr>
                  <p:cNvSpPr/>
                  <p:nvPr/>
                </p:nvSpPr>
                <p:spPr>
                  <a:xfrm>
                    <a:off x="4124960" y="4775198"/>
                    <a:ext cx="121920" cy="142241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0" name="자유형 165">
                    <a:extLst>
                      <a:ext uri="{FF2B5EF4-FFF2-40B4-BE49-F238E27FC236}">
                        <a16:creationId xmlns:a16="http://schemas.microsoft.com/office/drawing/2014/main" id="{B67948AD-8879-44BD-A6E7-3C2D0AF8DFE9}"/>
                      </a:ext>
                    </a:extLst>
                  </p:cNvPr>
                  <p:cNvSpPr/>
                  <p:nvPr/>
                </p:nvSpPr>
                <p:spPr>
                  <a:xfrm flipH="1">
                    <a:off x="4257040" y="4775198"/>
                    <a:ext cx="121920" cy="132082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3" name="그룹 162">
                  <a:extLst>
                    <a:ext uri="{FF2B5EF4-FFF2-40B4-BE49-F238E27FC236}">
                      <a16:creationId xmlns:a16="http://schemas.microsoft.com/office/drawing/2014/main" id="{1A6C94D5-AD6F-4381-91DF-BC426D3E4CB3}"/>
                    </a:ext>
                  </a:extLst>
                </p:cNvPr>
                <p:cNvGrpSpPr/>
                <p:nvPr/>
              </p:nvGrpSpPr>
              <p:grpSpPr>
                <a:xfrm>
                  <a:off x="8686799" y="1092199"/>
                  <a:ext cx="254000" cy="142241"/>
                  <a:chOff x="8839200" y="3342638"/>
                  <a:chExt cx="254000" cy="142241"/>
                </a:xfrm>
                <a:grpFill/>
              </p:grpSpPr>
              <p:sp>
                <p:nvSpPr>
                  <p:cNvPr id="165" name="자유형 160">
                    <a:extLst>
                      <a:ext uri="{FF2B5EF4-FFF2-40B4-BE49-F238E27FC236}">
                        <a16:creationId xmlns:a16="http://schemas.microsoft.com/office/drawing/2014/main" id="{D4B59EA2-86D0-40A2-A764-B75118487BE1}"/>
                      </a:ext>
                    </a:extLst>
                  </p:cNvPr>
                  <p:cNvSpPr/>
                  <p:nvPr/>
                </p:nvSpPr>
                <p:spPr>
                  <a:xfrm>
                    <a:off x="8839200" y="3342638"/>
                    <a:ext cx="121920" cy="142241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자유형 161">
                    <a:extLst>
                      <a:ext uri="{FF2B5EF4-FFF2-40B4-BE49-F238E27FC236}">
                        <a16:creationId xmlns:a16="http://schemas.microsoft.com/office/drawing/2014/main" id="{14258126-CA23-4C6F-B1DF-D9424BD7E214}"/>
                      </a:ext>
                    </a:extLst>
                  </p:cNvPr>
                  <p:cNvSpPr/>
                  <p:nvPr/>
                </p:nvSpPr>
                <p:spPr>
                  <a:xfrm flipH="1">
                    <a:off x="8971280" y="3342638"/>
                    <a:ext cx="121920" cy="132082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164" name="직선 연결선 163">
                  <a:extLst>
                    <a:ext uri="{FF2B5EF4-FFF2-40B4-BE49-F238E27FC236}">
                      <a16:creationId xmlns:a16="http://schemas.microsoft.com/office/drawing/2014/main" id="{E3B2D148-BF21-4A1C-904D-3ECD601D16EF}"/>
                    </a:ext>
                  </a:extLst>
                </p:cNvPr>
                <p:cNvCxnSpPr/>
                <p:nvPr/>
              </p:nvCxnSpPr>
              <p:spPr>
                <a:xfrm flipH="1">
                  <a:off x="8808719" y="1239519"/>
                  <a:ext cx="0" cy="2092960"/>
                </a:xfrm>
                <a:prstGeom prst="line">
                  <a:avLst/>
                </a:pr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58" name="그림 157">
              <a:extLst>
                <a:ext uri="{FF2B5EF4-FFF2-40B4-BE49-F238E27FC236}">
                  <a16:creationId xmlns:a16="http://schemas.microsoft.com/office/drawing/2014/main" id="{0B4508C9-E043-486B-8EBD-8ADF26C23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7701" y="2672081"/>
              <a:ext cx="1984376" cy="1944152"/>
            </a:xfrm>
            <a:prstGeom prst="rect">
              <a:avLst/>
            </a:prstGeom>
            <a:ln w="15875">
              <a:noFill/>
            </a:ln>
          </p:spPr>
        </p:pic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71C9D65C-3214-4653-BC51-B04BE06FB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7261" y="2654907"/>
              <a:ext cx="1877377" cy="1957735"/>
            </a:xfrm>
            <a:prstGeom prst="rect">
              <a:avLst/>
            </a:prstGeom>
            <a:ln w="15875">
              <a:noFill/>
            </a:ln>
          </p:spPr>
        </p:pic>
      </p:grpSp>
      <p:pic>
        <p:nvPicPr>
          <p:cNvPr id="199" name="그림 198">
            <a:extLst>
              <a:ext uri="{FF2B5EF4-FFF2-40B4-BE49-F238E27FC236}">
                <a16:creationId xmlns:a16="http://schemas.microsoft.com/office/drawing/2014/main" id="{CAB6A8E0-46DE-4501-B701-B641F3565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288" y="1970672"/>
            <a:ext cx="826879" cy="862271"/>
          </a:xfrm>
          <a:prstGeom prst="rect">
            <a:avLst/>
          </a:prstGeom>
        </p:spPr>
      </p:pic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10128ED6-7402-42F6-A011-F47C6765A5E4}"/>
              </a:ext>
            </a:extLst>
          </p:cNvPr>
          <p:cNvSpPr/>
          <p:nvPr/>
        </p:nvSpPr>
        <p:spPr>
          <a:xfrm>
            <a:off x="7822502" y="505909"/>
            <a:ext cx="923786" cy="923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8806EBF0-0ADE-4332-B870-A1E0A6DC7841}"/>
              </a:ext>
            </a:extLst>
          </p:cNvPr>
          <p:cNvGrpSpPr/>
          <p:nvPr/>
        </p:nvGrpSpPr>
        <p:grpSpPr>
          <a:xfrm>
            <a:off x="6334264" y="757877"/>
            <a:ext cx="761861" cy="705766"/>
            <a:chOff x="7937068" y="913724"/>
            <a:chExt cx="984352" cy="911875"/>
          </a:xfrm>
        </p:grpSpPr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327D521C-D15B-4122-B14F-DF49DE43A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742" r="40509"/>
            <a:stretch/>
          </p:blipFill>
          <p:spPr>
            <a:xfrm>
              <a:off x="8003937" y="947731"/>
              <a:ext cx="368774" cy="691470"/>
            </a:xfrm>
            <a:prstGeom prst="rect">
              <a:avLst/>
            </a:prstGeom>
          </p:spPr>
        </p:pic>
        <p:pic>
          <p:nvPicPr>
            <p:cNvPr id="201" name="그림 200">
              <a:extLst>
                <a:ext uri="{FF2B5EF4-FFF2-40B4-BE49-F238E27FC236}">
                  <a16:creationId xmlns:a16="http://schemas.microsoft.com/office/drawing/2014/main" id="{770DB2B1-FF39-45C8-9742-AE99139244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9250"/>
            <a:stretch/>
          </p:blipFill>
          <p:spPr>
            <a:xfrm>
              <a:off x="8457321" y="936610"/>
              <a:ext cx="392352" cy="691818"/>
            </a:xfrm>
            <a:prstGeom prst="rect">
              <a:avLst/>
            </a:prstGeom>
          </p:spPr>
        </p:pic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954F8ED2-4B46-42A3-BD57-1C04C09D3290}"/>
                </a:ext>
              </a:extLst>
            </p:cNvPr>
            <p:cNvGrpSpPr/>
            <p:nvPr/>
          </p:nvGrpSpPr>
          <p:grpSpPr>
            <a:xfrm>
              <a:off x="7937068" y="913724"/>
              <a:ext cx="984352" cy="822445"/>
              <a:chOff x="2032000" y="2590801"/>
              <a:chExt cx="4653280" cy="2326638"/>
            </a:xfrm>
            <a:solidFill>
              <a:schemeClr val="bg1"/>
            </a:solidFill>
          </p:grpSpPr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id="{2A327141-61BC-4FD6-969D-45BECBAF947A}"/>
                  </a:ext>
                </a:extLst>
              </p:cNvPr>
              <p:cNvGrpSpPr/>
              <p:nvPr/>
            </p:nvGrpSpPr>
            <p:grpSpPr>
              <a:xfrm>
                <a:off x="2032000" y="2672080"/>
                <a:ext cx="4653280" cy="2245359"/>
                <a:chOff x="2032000" y="2672080"/>
                <a:chExt cx="4653280" cy="2245359"/>
              </a:xfrm>
              <a:grpFill/>
            </p:grpSpPr>
            <p:grpSp>
              <p:nvGrpSpPr>
                <p:cNvPr id="223" name="그룹 222">
                  <a:extLst>
                    <a:ext uri="{FF2B5EF4-FFF2-40B4-BE49-F238E27FC236}">
                      <a16:creationId xmlns:a16="http://schemas.microsoft.com/office/drawing/2014/main" id="{009028D8-7B39-411A-BC12-CA460CDA5A10}"/>
                    </a:ext>
                  </a:extLst>
                </p:cNvPr>
                <p:cNvGrpSpPr/>
                <p:nvPr/>
              </p:nvGrpSpPr>
              <p:grpSpPr>
                <a:xfrm>
                  <a:off x="2032000" y="2672080"/>
                  <a:ext cx="2092960" cy="2103120"/>
                  <a:chOff x="2032000" y="2672080"/>
                  <a:chExt cx="2092960" cy="2103120"/>
                </a:xfrm>
                <a:grpFill/>
              </p:grpSpPr>
              <p:cxnSp>
                <p:nvCxnSpPr>
                  <p:cNvPr id="231" name="직선 연결선 230">
                    <a:extLst>
                      <a:ext uri="{FF2B5EF4-FFF2-40B4-BE49-F238E27FC236}">
                        <a16:creationId xmlns:a16="http://schemas.microsoft.com/office/drawing/2014/main" id="{0F58CEAD-B18C-407A-932A-5402B7B5F0D5}"/>
                      </a:ext>
                    </a:extLst>
                  </p:cNvPr>
                  <p:cNvCxnSpPr/>
                  <p:nvPr/>
                </p:nvCxnSpPr>
                <p:spPr>
                  <a:xfrm>
                    <a:off x="2032000" y="267208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직선 연결선 231">
                    <a:extLst>
                      <a:ext uri="{FF2B5EF4-FFF2-40B4-BE49-F238E27FC236}">
                        <a16:creationId xmlns:a16="http://schemas.microsoft.com/office/drawing/2014/main" id="{05E44109-105A-4FE3-8170-C53D7B0600EC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3078480" y="372872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직선 연결선 232">
                    <a:extLst>
                      <a:ext uri="{FF2B5EF4-FFF2-40B4-BE49-F238E27FC236}">
                        <a16:creationId xmlns:a16="http://schemas.microsoft.com/office/drawing/2014/main" id="{444B7C85-DBB3-4FDB-9AC7-8B87113C45F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032000" y="2672080"/>
                    <a:ext cx="111760" cy="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4" name="그룹 223">
                  <a:extLst>
                    <a:ext uri="{FF2B5EF4-FFF2-40B4-BE49-F238E27FC236}">
                      <a16:creationId xmlns:a16="http://schemas.microsoft.com/office/drawing/2014/main" id="{918A6FA1-E88B-483A-9CF6-99EA7DE71880}"/>
                    </a:ext>
                  </a:extLst>
                </p:cNvPr>
                <p:cNvGrpSpPr/>
                <p:nvPr/>
              </p:nvGrpSpPr>
              <p:grpSpPr>
                <a:xfrm flipH="1">
                  <a:off x="4592320" y="2672080"/>
                  <a:ext cx="2092960" cy="2103120"/>
                  <a:chOff x="2032000" y="2672080"/>
                  <a:chExt cx="2092960" cy="2103120"/>
                </a:xfrm>
                <a:grpFill/>
              </p:grpSpPr>
              <p:cxnSp>
                <p:nvCxnSpPr>
                  <p:cNvPr id="228" name="직선 연결선 227">
                    <a:extLst>
                      <a:ext uri="{FF2B5EF4-FFF2-40B4-BE49-F238E27FC236}">
                        <a16:creationId xmlns:a16="http://schemas.microsoft.com/office/drawing/2014/main" id="{7B63AD26-44E1-4C3D-9485-58B2FD309177}"/>
                      </a:ext>
                    </a:extLst>
                  </p:cNvPr>
                  <p:cNvCxnSpPr/>
                  <p:nvPr/>
                </p:nvCxnSpPr>
                <p:spPr>
                  <a:xfrm>
                    <a:off x="2032000" y="267208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직선 연결선 228">
                    <a:extLst>
                      <a:ext uri="{FF2B5EF4-FFF2-40B4-BE49-F238E27FC236}">
                        <a16:creationId xmlns:a16="http://schemas.microsoft.com/office/drawing/2014/main" id="{482889B7-1D78-466E-AD10-21573FD4C713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3078480" y="372872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직선 연결선 229">
                    <a:extLst>
                      <a:ext uri="{FF2B5EF4-FFF2-40B4-BE49-F238E27FC236}">
                        <a16:creationId xmlns:a16="http://schemas.microsoft.com/office/drawing/2014/main" id="{2375F18B-DBA4-4541-9A36-26ED903726C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032000" y="2672080"/>
                    <a:ext cx="111763" cy="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5" name="직선 연결선 224">
                  <a:extLst>
                    <a:ext uri="{FF2B5EF4-FFF2-40B4-BE49-F238E27FC236}">
                      <a16:creationId xmlns:a16="http://schemas.microsoft.com/office/drawing/2014/main" id="{AF3DF0ED-AC14-48E3-AE27-63A27F98710C}"/>
                    </a:ext>
                  </a:extLst>
                </p:cNvPr>
                <p:cNvCxnSpPr/>
                <p:nvPr/>
              </p:nvCxnSpPr>
              <p:spPr>
                <a:xfrm>
                  <a:off x="4246880" y="4907280"/>
                  <a:ext cx="223520" cy="0"/>
                </a:xfrm>
                <a:prstGeom prst="line">
                  <a:avLst/>
                </a:pr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6" name="자유형 175">
                  <a:extLst>
                    <a:ext uri="{FF2B5EF4-FFF2-40B4-BE49-F238E27FC236}">
                      <a16:creationId xmlns:a16="http://schemas.microsoft.com/office/drawing/2014/main" id="{C8B57801-9A46-4B86-BFED-962302386A8F}"/>
                    </a:ext>
                  </a:extLst>
                </p:cNvPr>
                <p:cNvSpPr/>
                <p:nvPr/>
              </p:nvSpPr>
              <p:spPr>
                <a:xfrm>
                  <a:off x="4124960" y="4775198"/>
                  <a:ext cx="121920" cy="142241"/>
                </a:xfrm>
                <a:custGeom>
                  <a:avLst/>
                  <a:gdLst>
                    <a:gd name="connsiteX0" fmla="*/ 0 w 111760"/>
                    <a:gd name="connsiteY0" fmla="*/ 0 h 152400"/>
                    <a:gd name="connsiteX1" fmla="*/ 71120 w 111760"/>
                    <a:gd name="connsiteY1" fmla="*/ 40640 h 152400"/>
                    <a:gd name="connsiteX2" fmla="*/ 111760 w 111760"/>
                    <a:gd name="connsiteY2" fmla="*/ 15240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1760" h="152400">
                      <a:moveTo>
                        <a:pt x="0" y="0"/>
                      </a:moveTo>
                      <a:cubicBezTo>
                        <a:pt x="26246" y="7620"/>
                        <a:pt x="52493" y="15240"/>
                        <a:pt x="71120" y="40640"/>
                      </a:cubicBezTo>
                      <a:cubicBezTo>
                        <a:pt x="89747" y="66040"/>
                        <a:pt x="100753" y="109220"/>
                        <a:pt x="111760" y="152400"/>
                      </a:cubicBezTo>
                    </a:path>
                  </a:pathLst>
                </a:cu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자유형 176">
                  <a:extLst>
                    <a:ext uri="{FF2B5EF4-FFF2-40B4-BE49-F238E27FC236}">
                      <a16:creationId xmlns:a16="http://schemas.microsoft.com/office/drawing/2014/main" id="{3C7616CD-4DD2-4532-B790-F0D401C9F963}"/>
                    </a:ext>
                  </a:extLst>
                </p:cNvPr>
                <p:cNvSpPr/>
                <p:nvPr/>
              </p:nvSpPr>
              <p:spPr>
                <a:xfrm flipH="1">
                  <a:off x="4470400" y="4775198"/>
                  <a:ext cx="121920" cy="132082"/>
                </a:xfrm>
                <a:custGeom>
                  <a:avLst/>
                  <a:gdLst>
                    <a:gd name="connsiteX0" fmla="*/ 0 w 111760"/>
                    <a:gd name="connsiteY0" fmla="*/ 0 h 152400"/>
                    <a:gd name="connsiteX1" fmla="*/ 71120 w 111760"/>
                    <a:gd name="connsiteY1" fmla="*/ 40640 h 152400"/>
                    <a:gd name="connsiteX2" fmla="*/ 111760 w 111760"/>
                    <a:gd name="connsiteY2" fmla="*/ 15240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1760" h="152400">
                      <a:moveTo>
                        <a:pt x="0" y="0"/>
                      </a:moveTo>
                      <a:cubicBezTo>
                        <a:pt x="26246" y="7620"/>
                        <a:pt x="52493" y="15240"/>
                        <a:pt x="71120" y="40640"/>
                      </a:cubicBezTo>
                      <a:cubicBezTo>
                        <a:pt x="89747" y="66040"/>
                        <a:pt x="100753" y="109220"/>
                        <a:pt x="111760" y="152400"/>
                      </a:cubicBezTo>
                    </a:path>
                  </a:pathLst>
                </a:cu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7" name="그룹 206">
                <a:extLst>
                  <a:ext uri="{FF2B5EF4-FFF2-40B4-BE49-F238E27FC236}">
                    <a16:creationId xmlns:a16="http://schemas.microsoft.com/office/drawing/2014/main" id="{411185D5-BE0B-4926-9B80-5DEA1A32B63B}"/>
                  </a:ext>
                </a:extLst>
              </p:cNvPr>
              <p:cNvGrpSpPr/>
              <p:nvPr/>
            </p:nvGrpSpPr>
            <p:grpSpPr>
              <a:xfrm>
                <a:off x="2143760" y="2590801"/>
                <a:ext cx="4429760" cy="2245359"/>
                <a:chOff x="6593840" y="1087120"/>
                <a:chExt cx="4429760" cy="2245359"/>
              </a:xfrm>
              <a:grpFill/>
            </p:grpSpPr>
            <p:grpSp>
              <p:nvGrpSpPr>
                <p:cNvPr id="208" name="그룹 207">
                  <a:extLst>
                    <a:ext uri="{FF2B5EF4-FFF2-40B4-BE49-F238E27FC236}">
                      <a16:creationId xmlns:a16="http://schemas.microsoft.com/office/drawing/2014/main" id="{7B24FFD9-AE54-4B24-B58D-48661534465A}"/>
                    </a:ext>
                  </a:extLst>
                </p:cNvPr>
                <p:cNvGrpSpPr/>
                <p:nvPr/>
              </p:nvGrpSpPr>
              <p:grpSpPr>
                <a:xfrm>
                  <a:off x="6593840" y="1087120"/>
                  <a:ext cx="4429760" cy="2245359"/>
                  <a:chOff x="2032000" y="2672080"/>
                  <a:chExt cx="4429760" cy="2245359"/>
                </a:xfrm>
                <a:grpFill/>
              </p:grpSpPr>
              <p:grpSp>
                <p:nvGrpSpPr>
                  <p:cNvPr id="213" name="그룹 212">
                    <a:extLst>
                      <a:ext uri="{FF2B5EF4-FFF2-40B4-BE49-F238E27FC236}">
                        <a16:creationId xmlns:a16="http://schemas.microsoft.com/office/drawing/2014/main" id="{434439C1-EE33-4F3D-A5A8-0691BBFB8A8B}"/>
                      </a:ext>
                    </a:extLst>
                  </p:cNvPr>
                  <p:cNvGrpSpPr/>
                  <p:nvPr/>
                </p:nvGrpSpPr>
                <p:grpSpPr>
                  <a:xfrm>
                    <a:off x="2032000" y="2672080"/>
                    <a:ext cx="2092960" cy="2103120"/>
                    <a:chOff x="2032000" y="2672080"/>
                    <a:chExt cx="2092960" cy="2103120"/>
                  </a:xfrm>
                  <a:grpFill/>
                </p:grpSpPr>
                <p:cxnSp>
                  <p:nvCxnSpPr>
                    <p:cNvPr id="220" name="직선 연결선 219">
                      <a:extLst>
                        <a:ext uri="{FF2B5EF4-FFF2-40B4-BE49-F238E27FC236}">
                          <a16:creationId xmlns:a16="http://schemas.microsoft.com/office/drawing/2014/main" id="{82993200-8A38-4CC9-9411-CA238E0C863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32000" y="267208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직선 연결선 220">
                      <a:extLst>
                        <a:ext uri="{FF2B5EF4-FFF2-40B4-BE49-F238E27FC236}">
                          <a16:creationId xmlns:a16="http://schemas.microsoft.com/office/drawing/2014/main" id="{43DEB80F-2348-4F2D-922F-ADA1CA48DAB7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078480" y="372872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2" name="직선 연결선 221">
                      <a:extLst>
                        <a:ext uri="{FF2B5EF4-FFF2-40B4-BE49-F238E27FC236}">
                          <a16:creationId xmlns:a16="http://schemas.microsoft.com/office/drawing/2014/main" id="{CF870939-2983-4826-9985-9F43667BF0CB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078480" y="162560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4" name="그룹 213">
                    <a:extLst>
                      <a:ext uri="{FF2B5EF4-FFF2-40B4-BE49-F238E27FC236}">
                        <a16:creationId xmlns:a16="http://schemas.microsoft.com/office/drawing/2014/main" id="{B9CFE03C-D67A-4A9D-AA8B-BF18E2DB060D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4368800" y="2672080"/>
                    <a:ext cx="2092960" cy="2103120"/>
                    <a:chOff x="2255520" y="2672080"/>
                    <a:chExt cx="2092960" cy="2103120"/>
                  </a:xfrm>
                  <a:grpFill/>
                </p:grpSpPr>
                <p:cxnSp>
                  <p:nvCxnSpPr>
                    <p:cNvPr id="217" name="직선 연결선 216">
                      <a:extLst>
                        <a:ext uri="{FF2B5EF4-FFF2-40B4-BE49-F238E27FC236}">
                          <a16:creationId xmlns:a16="http://schemas.microsoft.com/office/drawing/2014/main" id="{8929F447-5A9B-4DE5-8D0D-DD68A04FCFF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55520" y="267208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" name="직선 연결선 217">
                      <a:extLst>
                        <a:ext uri="{FF2B5EF4-FFF2-40B4-BE49-F238E27FC236}">
                          <a16:creationId xmlns:a16="http://schemas.microsoft.com/office/drawing/2014/main" id="{60260150-B3C2-4B2C-BF26-16E816D3FFA9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302000" y="372872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9" name="직선 연결선 218">
                      <a:extLst>
                        <a:ext uri="{FF2B5EF4-FFF2-40B4-BE49-F238E27FC236}">
                          <a16:creationId xmlns:a16="http://schemas.microsoft.com/office/drawing/2014/main" id="{805D9F8B-82DE-4A7C-AF09-CC538494225D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302000" y="162560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5" name="자유형 164">
                    <a:extLst>
                      <a:ext uri="{FF2B5EF4-FFF2-40B4-BE49-F238E27FC236}">
                        <a16:creationId xmlns:a16="http://schemas.microsoft.com/office/drawing/2014/main" id="{4D510C4E-E809-422F-B88F-3B22FAD20234}"/>
                      </a:ext>
                    </a:extLst>
                  </p:cNvPr>
                  <p:cNvSpPr/>
                  <p:nvPr/>
                </p:nvSpPr>
                <p:spPr>
                  <a:xfrm>
                    <a:off x="4124960" y="4775198"/>
                    <a:ext cx="121920" cy="142241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6" name="자유형 165">
                    <a:extLst>
                      <a:ext uri="{FF2B5EF4-FFF2-40B4-BE49-F238E27FC236}">
                        <a16:creationId xmlns:a16="http://schemas.microsoft.com/office/drawing/2014/main" id="{4CAA9187-60FB-4457-A7E0-886106180AA5}"/>
                      </a:ext>
                    </a:extLst>
                  </p:cNvPr>
                  <p:cNvSpPr/>
                  <p:nvPr/>
                </p:nvSpPr>
                <p:spPr>
                  <a:xfrm flipH="1">
                    <a:off x="4257040" y="4775198"/>
                    <a:ext cx="121920" cy="132082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09" name="그룹 208">
                  <a:extLst>
                    <a:ext uri="{FF2B5EF4-FFF2-40B4-BE49-F238E27FC236}">
                      <a16:creationId xmlns:a16="http://schemas.microsoft.com/office/drawing/2014/main" id="{D338999D-2C31-42E0-82EC-ABA504D54988}"/>
                    </a:ext>
                  </a:extLst>
                </p:cNvPr>
                <p:cNvGrpSpPr/>
                <p:nvPr/>
              </p:nvGrpSpPr>
              <p:grpSpPr>
                <a:xfrm>
                  <a:off x="8686799" y="1092199"/>
                  <a:ext cx="254000" cy="142241"/>
                  <a:chOff x="8839200" y="3342638"/>
                  <a:chExt cx="254000" cy="142241"/>
                </a:xfrm>
                <a:grpFill/>
              </p:grpSpPr>
              <p:sp>
                <p:nvSpPr>
                  <p:cNvPr id="211" name="자유형 160">
                    <a:extLst>
                      <a:ext uri="{FF2B5EF4-FFF2-40B4-BE49-F238E27FC236}">
                        <a16:creationId xmlns:a16="http://schemas.microsoft.com/office/drawing/2014/main" id="{9AEC5371-8706-4018-B04E-285C1B5BA1ED}"/>
                      </a:ext>
                    </a:extLst>
                  </p:cNvPr>
                  <p:cNvSpPr/>
                  <p:nvPr/>
                </p:nvSpPr>
                <p:spPr>
                  <a:xfrm>
                    <a:off x="8839200" y="3342638"/>
                    <a:ext cx="121920" cy="142241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2" name="자유형 161">
                    <a:extLst>
                      <a:ext uri="{FF2B5EF4-FFF2-40B4-BE49-F238E27FC236}">
                        <a16:creationId xmlns:a16="http://schemas.microsoft.com/office/drawing/2014/main" id="{0BEC02E5-3BB9-42D9-9208-92843BF796F8}"/>
                      </a:ext>
                    </a:extLst>
                  </p:cNvPr>
                  <p:cNvSpPr/>
                  <p:nvPr/>
                </p:nvSpPr>
                <p:spPr>
                  <a:xfrm flipH="1">
                    <a:off x="8971280" y="3342638"/>
                    <a:ext cx="121920" cy="132082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210" name="직선 연결선 209">
                  <a:extLst>
                    <a:ext uri="{FF2B5EF4-FFF2-40B4-BE49-F238E27FC236}">
                      <a16:creationId xmlns:a16="http://schemas.microsoft.com/office/drawing/2014/main" id="{41FFB049-78CB-46E2-B36E-55E374F389B1}"/>
                    </a:ext>
                  </a:extLst>
                </p:cNvPr>
                <p:cNvCxnSpPr/>
                <p:nvPr/>
              </p:nvCxnSpPr>
              <p:spPr>
                <a:xfrm flipH="1">
                  <a:off x="8808719" y="1239519"/>
                  <a:ext cx="0" cy="2092960"/>
                </a:xfrm>
                <a:prstGeom prst="line">
                  <a:avLst/>
                </a:pr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EE170C18-04A8-4CA2-9182-BB8D3E5BB468}"/>
                </a:ext>
              </a:extLst>
            </p:cNvPr>
            <p:cNvGrpSpPr/>
            <p:nvPr/>
          </p:nvGrpSpPr>
          <p:grpSpPr>
            <a:xfrm rot="19800000">
              <a:off x="8620157" y="1270376"/>
              <a:ext cx="100203" cy="555223"/>
              <a:chOff x="7881747" y="919162"/>
              <a:chExt cx="111377" cy="617138"/>
            </a:xfrm>
          </p:grpSpPr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2D5DC8E5-5103-4E68-9378-BBE6EDDDC527}"/>
                  </a:ext>
                </a:extLst>
              </p:cNvPr>
              <p:cNvSpPr/>
              <p:nvPr/>
            </p:nvSpPr>
            <p:spPr>
              <a:xfrm>
                <a:off x="7883383" y="1069612"/>
                <a:ext cx="109587" cy="37412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9CD9938F-894A-4E32-9969-11D6C5365929}"/>
                  </a:ext>
                </a:extLst>
              </p:cNvPr>
              <p:cNvCxnSpPr/>
              <p:nvPr/>
            </p:nvCxnSpPr>
            <p:spPr>
              <a:xfrm>
                <a:off x="7963388" y="1067736"/>
                <a:ext cx="0" cy="37600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E3DFC3EC-1873-4185-AC17-EB15FB0685DF}"/>
                  </a:ext>
                </a:extLst>
              </p:cNvPr>
              <p:cNvCxnSpPr/>
              <p:nvPr/>
            </p:nvCxnSpPr>
            <p:spPr>
              <a:xfrm>
                <a:off x="7919561" y="1071083"/>
                <a:ext cx="0" cy="37600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양쪽 모서리가 둥근 사각형 205">
                <a:extLst>
                  <a:ext uri="{FF2B5EF4-FFF2-40B4-BE49-F238E27FC236}">
                    <a16:creationId xmlns:a16="http://schemas.microsoft.com/office/drawing/2014/main" id="{54792602-DCA1-4DCD-9BE7-D5343047A810}"/>
                  </a:ext>
                </a:extLst>
              </p:cNvPr>
              <p:cNvSpPr/>
              <p:nvPr/>
            </p:nvSpPr>
            <p:spPr>
              <a:xfrm rot="10800000">
                <a:off x="7881747" y="1448855"/>
                <a:ext cx="111223" cy="87445"/>
              </a:xfrm>
              <a:prstGeom prst="round2SameRect">
                <a:avLst>
                  <a:gd name="adj1" fmla="val 39875"/>
                  <a:gd name="adj2" fmla="val 0"/>
                </a:avLst>
              </a:prstGeom>
              <a:solidFill>
                <a:srgbClr val="0070C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4" name="그룹 243">
                <a:extLst>
                  <a:ext uri="{FF2B5EF4-FFF2-40B4-BE49-F238E27FC236}">
                    <a16:creationId xmlns:a16="http://schemas.microsoft.com/office/drawing/2014/main" id="{264A99B8-8F0F-4EC4-8B94-5A11BAC56743}"/>
                  </a:ext>
                </a:extLst>
              </p:cNvPr>
              <p:cNvGrpSpPr/>
              <p:nvPr/>
            </p:nvGrpSpPr>
            <p:grpSpPr>
              <a:xfrm>
                <a:off x="7881750" y="919162"/>
                <a:ext cx="111374" cy="148573"/>
                <a:chOff x="5359644" y="645203"/>
                <a:chExt cx="271162" cy="708076"/>
              </a:xfrm>
            </p:grpSpPr>
            <p:sp>
              <p:nvSpPr>
                <p:cNvPr id="245" name="이등변 삼각형 193">
                  <a:extLst>
                    <a:ext uri="{FF2B5EF4-FFF2-40B4-BE49-F238E27FC236}">
                      <a16:creationId xmlns:a16="http://schemas.microsoft.com/office/drawing/2014/main" id="{1C0A1130-010F-4E19-BAF6-970D5470AF79}"/>
                    </a:ext>
                  </a:extLst>
                </p:cNvPr>
                <p:cNvSpPr/>
                <p:nvPr/>
              </p:nvSpPr>
              <p:spPr>
                <a:xfrm>
                  <a:off x="5359644" y="645203"/>
                  <a:ext cx="271162" cy="708076"/>
                </a:xfrm>
                <a:custGeom>
                  <a:avLst/>
                  <a:gdLst>
                    <a:gd name="connsiteX0" fmla="*/ 0 w 111225"/>
                    <a:gd name="connsiteY0" fmla="*/ 148573 h 148573"/>
                    <a:gd name="connsiteX1" fmla="*/ 55613 w 111225"/>
                    <a:gd name="connsiteY1" fmla="*/ 0 h 148573"/>
                    <a:gd name="connsiteX2" fmla="*/ 111225 w 111225"/>
                    <a:gd name="connsiteY2" fmla="*/ 148573 h 148573"/>
                    <a:gd name="connsiteX3" fmla="*/ 0 w 111225"/>
                    <a:gd name="connsiteY3" fmla="*/ 148573 h 148573"/>
                    <a:gd name="connsiteX0" fmla="*/ 0 w 111374"/>
                    <a:gd name="connsiteY0" fmla="*/ 148573 h 148573"/>
                    <a:gd name="connsiteX1" fmla="*/ 55613 w 111374"/>
                    <a:gd name="connsiteY1" fmla="*/ 0 h 148573"/>
                    <a:gd name="connsiteX2" fmla="*/ 111225 w 111374"/>
                    <a:gd name="connsiteY2" fmla="*/ 148573 h 148573"/>
                    <a:gd name="connsiteX3" fmla="*/ 0 w 111374"/>
                    <a:gd name="connsiteY3" fmla="*/ 148573 h 148573"/>
                    <a:gd name="connsiteX0" fmla="*/ 0 w 111374"/>
                    <a:gd name="connsiteY0" fmla="*/ 148573 h 148573"/>
                    <a:gd name="connsiteX1" fmla="*/ 55613 w 111374"/>
                    <a:gd name="connsiteY1" fmla="*/ 0 h 148573"/>
                    <a:gd name="connsiteX2" fmla="*/ 111225 w 111374"/>
                    <a:gd name="connsiteY2" fmla="*/ 148573 h 148573"/>
                    <a:gd name="connsiteX3" fmla="*/ 0 w 111374"/>
                    <a:gd name="connsiteY3" fmla="*/ 148573 h 148573"/>
                    <a:gd name="connsiteX0" fmla="*/ 0 w 111374"/>
                    <a:gd name="connsiteY0" fmla="*/ 148573 h 148573"/>
                    <a:gd name="connsiteX1" fmla="*/ 55613 w 111374"/>
                    <a:gd name="connsiteY1" fmla="*/ 0 h 148573"/>
                    <a:gd name="connsiteX2" fmla="*/ 111225 w 111374"/>
                    <a:gd name="connsiteY2" fmla="*/ 148573 h 148573"/>
                    <a:gd name="connsiteX3" fmla="*/ 0 w 111374"/>
                    <a:gd name="connsiteY3" fmla="*/ 148573 h 148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374" h="148573">
                      <a:moveTo>
                        <a:pt x="0" y="148573"/>
                      </a:moveTo>
                      <a:cubicBezTo>
                        <a:pt x="1869" y="125243"/>
                        <a:pt x="37075" y="49524"/>
                        <a:pt x="55613" y="0"/>
                      </a:cubicBezTo>
                      <a:cubicBezTo>
                        <a:pt x="74150" y="49524"/>
                        <a:pt x="114119" y="130005"/>
                        <a:pt x="111225" y="148573"/>
                      </a:cubicBezTo>
                      <a:lnTo>
                        <a:pt x="0" y="14857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이등변 삼각형 194">
                  <a:extLst>
                    <a:ext uri="{FF2B5EF4-FFF2-40B4-BE49-F238E27FC236}">
                      <a16:creationId xmlns:a16="http://schemas.microsoft.com/office/drawing/2014/main" id="{46B97DFC-103C-4261-A40B-E3E080640136}"/>
                    </a:ext>
                  </a:extLst>
                </p:cNvPr>
                <p:cNvSpPr/>
                <p:nvPr/>
              </p:nvSpPr>
              <p:spPr>
                <a:xfrm>
                  <a:off x="5433778" y="719302"/>
                  <a:ext cx="134098" cy="362543"/>
                </a:xfrm>
                <a:custGeom>
                  <a:avLst/>
                  <a:gdLst>
                    <a:gd name="connsiteX0" fmla="*/ 0 w 48944"/>
                    <a:gd name="connsiteY0" fmla="*/ 65487 h 65487"/>
                    <a:gd name="connsiteX1" fmla="*/ 24472 w 48944"/>
                    <a:gd name="connsiteY1" fmla="*/ 0 h 65487"/>
                    <a:gd name="connsiteX2" fmla="*/ 48944 w 48944"/>
                    <a:gd name="connsiteY2" fmla="*/ 65487 h 65487"/>
                    <a:gd name="connsiteX3" fmla="*/ 0 w 48944"/>
                    <a:gd name="connsiteY3" fmla="*/ 65487 h 65487"/>
                    <a:gd name="connsiteX0" fmla="*/ 0 w 48944"/>
                    <a:gd name="connsiteY0" fmla="*/ 65487 h 65487"/>
                    <a:gd name="connsiteX1" fmla="*/ 24472 w 48944"/>
                    <a:gd name="connsiteY1" fmla="*/ 0 h 65487"/>
                    <a:gd name="connsiteX2" fmla="*/ 48944 w 48944"/>
                    <a:gd name="connsiteY2" fmla="*/ 65487 h 65487"/>
                    <a:gd name="connsiteX3" fmla="*/ 23821 w 48944"/>
                    <a:gd name="connsiteY3" fmla="*/ 49559 h 65487"/>
                    <a:gd name="connsiteX4" fmla="*/ 0 w 48944"/>
                    <a:gd name="connsiteY4" fmla="*/ 65487 h 65487"/>
                    <a:gd name="connsiteX0" fmla="*/ 0 w 48944"/>
                    <a:gd name="connsiteY0" fmla="*/ 65487 h 65487"/>
                    <a:gd name="connsiteX1" fmla="*/ 24472 w 48944"/>
                    <a:gd name="connsiteY1" fmla="*/ 0 h 65487"/>
                    <a:gd name="connsiteX2" fmla="*/ 48944 w 48944"/>
                    <a:gd name="connsiteY2" fmla="*/ 65487 h 65487"/>
                    <a:gd name="connsiteX3" fmla="*/ 26202 w 48944"/>
                    <a:gd name="connsiteY3" fmla="*/ 61465 h 65487"/>
                    <a:gd name="connsiteX4" fmla="*/ 0 w 48944"/>
                    <a:gd name="connsiteY4" fmla="*/ 65487 h 65487"/>
                    <a:gd name="connsiteX0" fmla="*/ 0 w 48948"/>
                    <a:gd name="connsiteY0" fmla="*/ 65487 h 68991"/>
                    <a:gd name="connsiteX1" fmla="*/ 24472 w 48948"/>
                    <a:gd name="connsiteY1" fmla="*/ 0 h 68991"/>
                    <a:gd name="connsiteX2" fmla="*/ 48944 w 48948"/>
                    <a:gd name="connsiteY2" fmla="*/ 65487 h 68991"/>
                    <a:gd name="connsiteX3" fmla="*/ 26202 w 48948"/>
                    <a:gd name="connsiteY3" fmla="*/ 61465 h 68991"/>
                    <a:gd name="connsiteX4" fmla="*/ 0 w 48948"/>
                    <a:gd name="connsiteY4" fmla="*/ 65487 h 68991"/>
                    <a:gd name="connsiteX0" fmla="*/ 0 w 48947"/>
                    <a:gd name="connsiteY0" fmla="*/ 65487 h 106709"/>
                    <a:gd name="connsiteX1" fmla="*/ 24472 w 48947"/>
                    <a:gd name="connsiteY1" fmla="*/ 0 h 106709"/>
                    <a:gd name="connsiteX2" fmla="*/ 48944 w 48947"/>
                    <a:gd name="connsiteY2" fmla="*/ 65487 h 106709"/>
                    <a:gd name="connsiteX3" fmla="*/ 23821 w 48947"/>
                    <a:gd name="connsiteY3" fmla="*/ 106709 h 106709"/>
                    <a:gd name="connsiteX4" fmla="*/ 0 w 48947"/>
                    <a:gd name="connsiteY4" fmla="*/ 65487 h 106709"/>
                    <a:gd name="connsiteX0" fmla="*/ 0 w 50339"/>
                    <a:gd name="connsiteY0" fmla="*/ 65487 h 106947"/>
                    <a:gd name="connsiteX1" fmla="*/ 24472 w 50339"/>
                    <a:gd name="connsiteY1" fmla="*/ 0 h 106947"/>
                    <a:gd name="connsiteX2" fmla="*/ 48944 w 50339"/>
                    <a:gd name="connsiteY2" fmla="*/ 65487 h 106947"/>
                    <a:gd name="connsiteX3" fmla="*/ 23821 w 50339"/>
                    <a:gd name="connsiteY3" fmla="*/ 106709 h 106947"/>
                    <a:gd name="connsiteX4" fmla="*/ 0 w 50339"/>
                    <a:gd name="connsiteY4" fmla="*/ 65487 h 106947"/>
                    <a:gd name="connsiteX0" fmla="*/ 0 w 50339"/>
                    <a:gd name="connsiteY0" fmla="*/ 65487 h 69274"/>
                    <a:gd name="connsiteX1" fmla="*/ 24472 w 50339"/>
                    <a:gd name="connsiteY1" fmla="*/ 0 h 69274"/>
                    <a:gd name="connsiteX2" fmla="*/ 48944 w 50339"/>
                    <a:gd name="connsiteY2" fmla="*/ 65487 h 69274"/>
                    <a:gd name="connsiteX3" fmla="*/ 23821 w 50339"/>
                    <a:gd name="connsiteY3" fmla="*/ 54322 h 69274"/>
                    <a:gd name="connsiteX4" fmla="*/ 0 w 50339"/>
                    <a:gd name="connsiteY4" fmla="*/ 65487 h 69274"/>
                    <a:gd name="connsiteX0" fmla="*/ 0 w 49800"/>
                    <a:gd name="connsiteY0" fmla="*/ 65487 h 69774"/>
                    <a:gd name="connsiteX1" fmla="*/ 24472 w 49800"/>
                    <a:gd name="connsiteY1" fmla="*/ 0 h 69774"/>
                    <a:gd name="connsiteX2" fmla="*/ 48944 w 49800"/>
                    <a:gd name="connsiteY2" fmla="*/ 65487 h 69774"/>
                    <a:gd name="connsiteX3" fmla="*/ 23821 w 49800"/>
                    <a:gd name="connsiteY3" fmla="*/ 54322 h 69774"/>
                    <a:gd name="connsiteX4" fmla="*/ 0 w 49800"/>
                    <a:gd name="connsiteY4" fmla="*/ 65487 h 69774"/>
                    <a:gd name="connsiteX0" fmla="*/ 0 w 49800"/>
                    <a:gd name="connsiteY0" fmla="*/ 65487 h 76741"/>
                    <a:gd name="connsiteX1" fmla="*/ 24472 w 49800"/>
                    <a:gd name="connsiteY1" fmla="*/ 0 h 76741"/>
                    <a:gd name="connsiteX2" fmla="*/ 48944 w 49800"/>
                    <a:gd name="connsiteY2" fmla="*/ 65487 h 76741"/>
                    <a:gd name="connsiteX3" fmla="*/ 23821 w 49800"/>
                    <a:gd name="connsiteY3" fmla="*/ 75754 h 76741"/>
                    <a:gd name="connsiteX4" fmla="*/ 0 w 49800"/>
                    <a:gd name="connsiteY4" fmla="*/ 65487 h 76741"/>
                    <a:gd name="connsiteX0" fmla="*/ 9738 w 70273"/>
                    <a:gd name="connsiteY0" fmla="*/ 65487 h 76071"/>
                    <a:gd name="connsiteX1" fmla="*/ 34210 w 70273"/>
                    <a:gd name="connsiteY1" fmla="*/ 0 h 76071"/>
                    <a:gd name="connsiteX2" fmla="*/ 58682 w 70273"/>
                    <a:gd name="connsiteY2" fmla="*/ 65487 h 76071"/>
                    <a:gd name="connsiteX3" fmla="*/ 33559 w 70273"/>
                    <a:gd name="connsiteY3" fmla="*/ 75754 h 76071"/>
                    <a:gd name="connsiteX4" fmla="*/ 9738 w 70273"/>
                    <a:gd name="connsiteY4" fmla="*/ 65487 h 76071"/>
                    <a:gd name="connsiteX0" fmla="*/ 1837 w 55078"/>
                    <a:gd name="connsiteY0" fmla="*/ 65487 h 76071"/>
                    <a:gd name="connsiteX1" fmla="*/ 26309 w 55078"/>
                    <a:gd name="connsiteY1" fmla="*/ 0 h 76071"/>
                    <a:gd name="connsiteX2" fmla="*/ 50781 w 55078"/>
                    <a:gd name="connsiteY2" fmla="*/ 65487 h 76071"/>
                    <a:gd name="connsiteX3" fmla="*/ 25658 w 55078"/>
                    <a:gd name="connsiteY3" fmla="*/ 75754 h 76071"/>
                    <a:gd name="connsiteX4" fmla="*/ 1837 w 55078"/>
                    <a:gd name="connsiteY4" fmla="*/ 65487 h 76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078" h="76071">
                      <a:moveTo>
                        <a:pt x="1837" y="65487"/>
                      </a:moveTo>
                      <a:lnTo>
                        <a:pt x="26309" y="0"/>
                      </a:lnTo>
                      <a:lnTo>
                        <a:pt x="50781" y="65487"/>
                      </a:lnTo>
                      <a:cubicBezTo>
                        <a:pt x="51069" y="75731"/>
                        <a:pt x="70111" y="76796"/>
                        <a:pt x="25658" y="75754"/>
                      </a:cubicBezTo>
                      <a:cubicBezTo>
                        <a:pt x="-18795" y="74712"/>
                        <a:pt x="9777" y="79228"/>
                        <a:pt x="1837" y="6548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EF3EC06-CD24-49B3-B122-61DD0E37B04C}"/>
              </a:ext>
            </a:extLst>
          </p:cNvPr>
          <p:cNvGrpSpPr/>
          <p:nvPr/>
        </p:nvGrpSpPr>
        <p:grpSpPr>
          <a:xfrm>
            <a:off x="7171338" y="3903742"/>
            <a:ext cx="1219200" cy="1219200"/>
            <a:chOff x="6334264" y="4142516"/>
            <a:chExt cx="1219200" cy="1219200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346EA49A-396A-45D3-A5A9-CA028B4C316F}"/>
                </a:ext>
              </a:extLst>
            </p:cNvPr>
            <p:cNvGrpSpPr/>
            <p:nvPr/>
          </p:nvGrpSpPr>
          <p:grpSpPr>
            <a:xfrm>
              <a:off x="6505600" y="4197387"/>
              <a:ext cx="950827" cy="1123429"/>
              <a:chOff x="4324973" y="2634499"/>
              <a:chExt cx="881508" cy="1041527"/>
            </a:xfrm>
          </p:grpSpPr>
          <p:sp>
            <p:nvSpPr>
              <p:cNvPr id="122" name="자유형: 도형 121">
                <a:extLst>
                  <a:ext uri="{FF2B5EF4-FFF2-40B4-BE49-F238E27FC236}">
                    <a16:creationId xmlns:a16="http://schemas.microsoft.com/office/drawing/2014/main" id="{93BAF6AE-FDC4-4F8A-AB52-8B359E9A50DC}"/>
                  </a:ext>
                </a:extLst>
              </p:cNvPr>
              <p:cNvSpPr/>
              <p:nvPr/>
            </p:nvSpPr>
            <p:spPr>
              <a:xfrm>
                <a:off x="4324973" y="2926295"/>
                <a:ext cx="426238" cy="742477"/>
              </a:xfrm>
              <a:custGeom>
                <a:avLst/>
                <a:gdLst>
                  <a:gd name="connsiteX0" fmla="*/ 265271 w 295275"/>
                  <a:gd name="connsiteY0" fmla="*/ 292894 h 514350"/>
                  <a:gd name="connsiteX1" fmla="*/ 90011 w 295275"/>
                  <a:gd name="connsiteY1" fmla="*/ 292894 h 514350"/>
                  <a:gd name="connsiteX2" fmla="*/ 64294 w 295275"/>
                  <a:gd name="connsiteY2" fmla="*/ 32861 h 514350"/>
                  <a:gd name="connsiteX3" fmla="*/ 64294 w 295275"/>
                  <a:gd name="connsiteY3" fmla="*/ 32861 h 514350"/>
                  <a:gd name="connsiteX4" fmla="*/ 35719 w 295275"/>
                  <a:gd name="connsiteY4" fmla="*/ 7144 h 514350"/>
                  <a:gd name="connsiteX5" fmla="*/ 7144 w 295275"/>
                  <a:gd name="connsiteY5" fmla="*/ 35719 h 514350"/>
                  <a:gd name="connsiteX6" fmla="*/ 7144 w 295275"/>
                  <a:gd name="connsiteY6" fmla="*/ 38576 h 514350"/>
                  <a:gd name="connsiteX7" fmla="*/ 7144 w 295275"/>
                  <a:gd name="connsiteY7" fmla="*/ 38576 h 514350"/>
                  <a:gd name="connsiteX8" fmla="*/ 35719 w 295275"/>
                  <a:gd name="connsiteY8" fmla="*/ 320516 h 514350"/>
                  <a:gd name="connsiteX9" fmla="*/ 8096 w 295275"/>
                  <a:gd name="connsiteY9" fmla="*/ 511969 h 514350"/>
                  <a:gd name="connsiteX10" fmla="*/ 66199 w 295275"/>
                  <a:gd name="connsiteY10" fmla="*/ 511969 h 514350"/>
                  <a:gd name="connsiteX11" fmla="*/ 75724 w 295275"/>
                  <a:gd name="connsiteY11" fmla="*/ 445294 h 514350"/>
                  <a:gd name="connsiteX12" fmla="*/ 207169 w 295275"/>
                  <a:gd name="connsiteY12" fmla="*/ 445294 h 514350"/>
                  <a:gd name="connsiteX13" fmla="*/ 207169 w 295275"/>
                  <a:gd name="connsiteY13" fmla="*/ 511969 h 514350"/>
                  <a:gd name="connsiteX14" fmla="*/ 264319 w 295275"/>
                  <a:gd name="connsiteY14" fmla="*/ 511969 h 514350"/>
                  <a:gd name="connsiteX15" fmla="*/ 264319 w 295275"/>
                  <a:gd name="connsiteY15" fmla="*/ 350044 h 514350"/>
                  <a:gd name="connsiteX16" fmla="*/ 265271 w 295275"/>
                  <a:gd name="connsiteY16" fmla="*/ 350044 h 514350"/>
                  <a:gd name="connsiteX17" fmla="*/ 293846 w 295275"/>
                  <a:gd name="connsiteY17" fmla="*/ 321469 h 514350"/>
                  <a:gd name="connsiteX18" fmla="*/ 265271 w 295275"/>
                  <a:gd name="connsiteY18" fmla="*/ 292894 h 514350"/>
                  <a:gd name="connsiteX19" fmla="*/ 207169 w 295275"/>
                  <a:gd name="connsiteY19" fmla="*/ 407194 h 514350"/>
                  <a:gd name="connsiteX20" fmla="*/ 80486 w 295275"/>
                  <a:gd name="connsiteY20" fmla="*/ 407194 h 514350"/>
                  <a:gd name="connsiteX21" fmla="*/ 89059 w 295275"/>
                  <a:gd name="connsiteY21" fmla="*/ 350044 h 514350"/>
                  <a:gd name="connsiteX22" fmla="*/ 207169 w 295275"/>
                  <a:gd name="connsiteY22" fmla="*/ 350044 h 514350"/>
                  <a:gd name="connsiteX23" fmla="*/ 207169 w 295275"/>
                  <a:gd name="connsiteY23" fmla="*/ 407194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95275" h="514350">
                    <a:moveTo>
                      <a:pt x="265271" y="292894"/>
                    </a:moveTo>
                    <a:lnTo>
                      <a:pt x="90011" y="292894"/>
                    </a:lnTo>
                    <a:lnTo>
                      <a:pt x="64294" y="32861"/>
                    </a:lnTo>
                    <a:lnTo>
                      <a:pt x="64294" y="32861"/>
                    </a:lnTo>
                    <a:cubicBezTo>
                      <a:pt x="62389" y="18574"/>
                      <a:pt x="50959" y="7144"/>
                      <a:pt x="35719" y="7144"/>
                    </a:cubicBezTo>
                    <a:cubicBezTo>
                      <a:pt x="19526" y="7144"/>
                      <a:pt x="7144" y="19526"/>
                      <a:pt x="7144" y="35719"/>
                    </a:cubicBezTo>
                    <a:cubicBezTo>
                      <a:pt x="7144" y="36671"/>
                      <a:pt x="7144" y="37624"/>
                      <a:pt x="7144" y="38576"/>
                    </a:cubicBezTo>
                    <a:lnTo>
                      <a:pt x="7144" y="38576"/>
                    </a:lnTo>
                    <a:lnTo>
                      <a:pt x="35719" y="320516"/>
                    </a:lnTo>
                    <a:lnTo>
                      <a:pt x="8096" y="511969"/>
                    </a:lnTo>
                    <a:lnTo>
                      <a:pt x="66199" y="511969"/>
                    </a:lnTo>
                    <a:lnTo>
                      <a:pt x="75724" y="445294"/>
                    </a:lnTo>
                    <a:lnTo>
                      <a:pt x="207169" y="445294"/>
                    </a:lnTo>
                    <a:lnTo>
                      <a:pt x="207169" y="511969"/>
                    </a:lnTo>
                    <a:lnTo>
                      <a:pt x="264319" y="511969"/>
                    </a:lnTo>
                    <a:lnTo>
                      <a:pt x="264319" y="350044"/>
                    </a:lnTo>
                    <a:lnTo>
                      <a:pt x="265271" y="350044"/>
                    </a:lnTo>
                    <a:cubicBezTo>
                      <a:pt x="281464" y="350044"/>
                      <a:pt x="293846" y="337661"/>
                      <a:pt x="293846" y="321469"/>
                    </a:cubicBezTo>
                    <a:cubicBezTo>
                      <a:pt x="293846" y="305276"/>
                      <a:pt x="280511" y="292894"/>
                      <a:pt x="265271" y="292894"/>
                    </a:cubicBezTo>
                    <a:close/>
                    <a:moveTo>
                      <a:pt x="207169" y="407194"/>
                    </a:moveTo>
                    <a:lnTo>
                      <a:pt x="80486" y="407194"/>
                    </a:lnTo>
                    <a:lnTo>
                      <a:pt x="89059" y="350044"/>
                    </a:lnTo>
                    <a:lnTo>
                      <a:pt x="207169" y="350044"/>
                    </a:lnTo>
                    <a:lnTo>
                      <a:pt x="207169" y="407194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254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235E78FE-2889-4074-8897-C1DF965E82BB}"/>
                  </a:ext>
                </a:extLst>
              </p:cNvPr>
              <p:cNvGrpSpPr/>
              <p:nvPr/>
            </p:nvGrpSpPr>
            <p:grpSpPr>
              <a:xfrm>
                <a:off x="4385826" y="2634499"/>
                <a:ext cx="672695" cy="831607"/>
                <a:chOff x="1759283" y="2098408"/>
                <a:chExt cx="953495" cy="1178742"/>
              </a:xfrm>
            </p:grpSpPr>
            <p:sp>
              <p:nvSpPr>
                <p:cNvPr id="125" name="타원 38">
                  <a:extLst>
                    <a:ext uri="{FF2B5EF4-FFF2-40B4-BE49-F238E27FC236}">
                      <a16:creationId xmlns:a16="http://schemas.microsoft.com/office/drawing/2014/main" id="{C0E5352E-33D9-42C5-8366-40A74A70FC5F}"/>
                    </a:ext>
                  </a:extLst>
                </p:cNvPr>
                <p:cNvSpPr/>
                <p:nvPr/>
              </p:nvSpPr>
              <p:spPr>
                <a:xfrm rot="16200000">
                  <a:off x="2150580" y="2531340"/>
                  <a:ext cx="146176" cy="402760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6" name="타원 38">
                  <a:extLst>
                    <a:ext uri="{FF2B5EF4-FFF2-40B4-BE49-F238E27FC236}">
                      <a16:creationId xmlns:a16="http://schemas.microsoft.com/office/drawing/2014/main" id="{289C6D1A-249E-4C8E-B0DC-A012FC02E93E}"/>
                    </a:ext>
                  </a:extLst>
                </p:cNvPr>
                <p:cNvSpPr/>
                <p:nvPr/>
              </p:nvSpPr>
              <p:spPr>
                <a:xfrm rot="6300000" flipV="1">
                  <a:off x="2121100" y="2930099"/>
                  <a:ext cx="277375" cy="353228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  <a:gd name="connsiteX0" fmla="*/ 9861 w 419767"/>
                    <a:gd name="connsiteY0" fmla="*/ 236223 h 410274"/>
                    <a:gd name="connsiteX1" fmla="*/ 164893 w 419767"/>
                    <a:gd name="connsiteY1" fmla="*/ 2733 h 410274"/>
                    <a:gd name="connsiteX2" fmla="*/ 139938 w 419767"/>
                    <a:gd name="connsiteY2" fmla="*/ 237531 h 410274"/>
                    <a:gd name="connsiteX3" fmla="*/ 408974 w 419767"/>
                    <a:gd name="connsiteY3" fmla="*/ 410274 h 410274"/>
                    <a:gd name="connsiteX4" fmla="*/ 9861 w 419767"/>
                    <a:gd name="connsiteY4" fmla="*/ 236223 h 410274"/>
                    <a:gd name="connsiteX0" fmla="*/ 9861 w 419767"/>
                    <a:gd name="connsiteY0" fmla="*/ 236223 h 415390"/>
                    <a:gd name="connsiteX1" fmla="*/ 164893 w 419767"/>
                    <a:gd name="connsiteY1" fmla="*/ 2733 h 415390"/>
                    <a:gd name="connsiteX2" fmla="*/ 139938 w 419767"/>
                    <a:gd name="connsiteY2" fmla="*/ 237531 h 415390"/>
                    <a:gd name="connsiteX3" fmla="*/ 408974 w 419767"/>
                    <a:gd name="connsiteY3" fmla="*/ 410274 h 415390"/>
                    <a:gd name="connsiteX4" fmla="*/ 9861 w 419767"/>
                    <a:gd name="connsiteY4" fmla="*/ 236223 h 415390"/>
                    <a:gd name="connsiteX0" fmla="*/ 9861 w 421471"/>
                    <a:gd name="connsiteY0" fmla="*/ 236223 h 415389"/>
                    <a:gd name="connsiteX1" fmla="*/ 164893 w 421471"/>
                    <a:gd name="connsiteY1" fmla="*/ 2733 h 415389"/>
                    <a:gd name="connsiteX2" fmla="*/ 139938 w 421471"/>
                    <a:gd name="connsiteY2" fmla="*/ 237531 h 415389"/>
                    <a:gd name="connsiteX3" fmla="*/ 408974 w 421471"/>
                    <a:gd name="connsiteY3" fmla="*/ 410274 h 415389"/>
                    <a:gd name="connsiteX4" fmla="*/ 9861 w 421471"/>
                    <a:gd name="connsiteY4" fmla="*/ 236223 h 415389"/>
                    <a:gd name="connsiteX0" fmla="*/ 9861 w 415169"/>
                    <a:gd name="connsiteY0" fmla="*/ 236223 h 426502"/>
                    <a:gd name="connsiteX1" fmla="*/ 164893 w 415169"/>
                    <a:gd name="connsiteY1" fmla="*/ 2733 h 426502"/>
                    <a:gd name="connsiteX2" fmla="*/ 139938 w 415169"/>
                    <a:gd name="connsiteY2" fmla="*/ 237531 h 426502"/>
                    <a:gd name="connsiteX3" fmla="*/ 408974 w 415169"/>
                    <a:gd name="connsiteY3" fmla="*/ 410274 h 426502"/>
                    <a:gd name="connsiteX4" fmla="*/ 9861 w 415169"/>
                    <a:gd name="connsiteY4" fmla="*/ 236223 h 426502"/>
                    <a:gd name="connsiteX0" fmla="*/ 9861 w 415168"/>
                    <a:gd name="connsiteY0" fmla="*/ 236223 h 426502"/>
                    <a:gd name="connsiteX1" fmla="*/ 164893 w 415168"/>
                    <a:gd name="connsiteY1" fmla="*/ 2733 h 426502"/>
                    <a:gd name="connsiteX2" fmla="*/ 139938 w 415168"/>
                    <a:gd name="connsiteY2" fmla="*/ 237531 h 426502"/>
                    <a:gd name="connsiteX3" fmla="*/ 408974 w 415168"/>
                    <a:gd name="connsiteY3" fmla="*/ 410274 h 426502"/>
                    <a:gd name="connsiteX4" fmla="*/ 9861 w 415168"/>
                    <a:gd name="connsiteY4" fmla="*/ 236223 h 426502"/>
                    <a:gd name="connsiteX0" fmla="*/ 67 w 405374"/>
                    <a:gd name="connsiteY0" fmla="*/ 238025 h 436730"/>
                    <a:gd name="connsiteX1" fmla="*/ 155099 w 405374"/>
                    <a:gd name="connsiteY1" fmla="*/ 4535 h 436730"/>
                    <a:gd name="connsiteX2" fmla="*/ 130144 w 405374"/>
                    <a:gd name="connsiteY2" fmla="*/ 239333 h 436730"/>
                    <a:gd name="connsiteX3" fmla="*/ 399180 w 405374"/>
                    <a:gd name="connsiteY3" fmla="*/ 412076 h 436730"/>
                    <a:gd name="connsiteX4" fmla="*/ 67 w 405374"/>
                    <a:gd name="connsiteY4" fmla="*/ 238025 h 436730"/>
                    <a:gd name="connsiteX0" fmla="*/ 148 w 405455"/>
                    <a:gd name="connsiteY0" fmla="*/ 237337 h 433076"/>
                    <a:gd name="connsiteX1" fmla="*/ 155180 w 405455"/>
                    <a:gd name="connsiteY1" fmla="*/ 3847 h 433076"/>
                    <a:gd name="connsiteX2" fmla="*/ 130225 w 405455"/>
                    <a:gd name="connsiteY2" fmla="*/ 238645 h 433076"/>
                    <a:gd name="connsiteX3" fmla="*/ 399261 w 405455"/>
                    <a:gd name="connsiteY3" fmla="*/ 411388 h 433076"/>
                    <a:gd name="connsiteX4" fmla="*/ 148 w 405455"/>
                    <a:gd name="connsiteY4" fmla="*/ 237337 h 433076"/>
                    <a:gd name="connsiteX0" fmla="*/ 145 w 403172"/>
                    <a:gd name="connsiteY0" fmla="*/ 237337 h 435416"/>
                    <a:gd name="connsiteX1" fmla="*/ 155177 w 403172"/>
                    <a:gd name="connsiteY1" fmla="*/ 3847 h 435416"/>
                    <a:gd name="connsiteX2" fmla="*/ 130222 w 403172"/>
                    <a:gd name="connsiteY2" fmla="*/ 238645 h 435416"/>
                    <a:gd name="connsiteX3" fmla="*/ 399258 w 403172"/>
                    <a:gd name="connsiteY3" fmla="*/ 411388 h 435416"/>
                    <a:gd name="connsiteX4" fmla="*/ 145 w 403172"/>
                    <a:gd name="connsiteY4" fmla="*/ 237337 h 435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172" h="435416">
                      <a:moveTo>
                        <a:pt x="145" y="237337"/>
                      </a:moveTo>
                      <a:cubicBezTo>
                        <a:pt x="8610" y="104610"/>
                        <a:pt x="51212" y="-24061"/>
                        <a:pt x="155177" y="3847"/>
                      </a:cubicBezTo>
                      <a:cubicBezTo>
                        <a:pt x="259142" y="31755"/>
                        <a:pt x="131201" y="182076"/>
                        <a:pt x="130222" y="238645"/>
                      </a:cubicBezTo>
                      <a:cubicBezTo>
                        <a:pt x="129243" y="295214"/>
                        <a:pt x="441402" y="335280"/>
                        <a:pt x="399258" y="411388"/>
                      </a:cubicBezTo>
                      <a:cubicBezTo>
                        <a:pt x="357114" y="487496"/>
                        <a:pt x="-8320" y="370064"/>
                        <a:pt x="145" y="237337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7" name="타원 38">
                  <a:extLst>
                    <a:ext uri="{FF2B5EF4-FFF2-40B4-BE49-F238E27FC236}">
                      <a16:creationId xmlns:a16="http://schemas.microsoft.com/office/drawing/2014/main" id="{3D05E694-8F48-4725-AE7B-EC0A72C379C9}"/>
                    </a:ext>
                  </a:extLst>
                </p:cNvPr>
                <p:cNvSpPr/>
                <p:nvPr/>
              </p:nvSpPr>
              <p:spPr>
                <a:xfrm rot="6300000" flipV="1">
                  <a:off x="2095700" y="2961849"/>
                  <a:ext cx="277375" cy="353228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  <a:gd name="connsiteX0" fmla="*/ 9861 w 419767"/>
                    <a:gd name="connsiteY0" fmla="*/ 236223 h 410274"/>
                    <a:gd name="connsiteX1" fmla="*/ 164893 w 419767"/>
                    <a:gd name="connsiteY1" fmla="*/ 2733 h 410274"/>
                    <a:gd name="connsiteX2" fmla="*/ 139938 w 419767"/>
                    <a:gd name="connsiteY2" fmla="*/ 237531 h 410274"/>
                    <a:gd name="connsiteX3" fmla="*/ 408974 w 419767"/>
                    <a:gd name="connsiteY3" fmla="*/ 410274 h 410274"/>
                    <a:gd name="connsiteX4" fmla="*/ 9861 w 419767"/>
                    <a:gd name="connsiteY4" fmla="*/ 236223 h 410274"/>
                    <a:gd name="connsiteX0" fmla="*/ 9861 w 419767"/>
                    <a:gd name="connsiteY0" fmla="*/ 236223 h 415390"/>
                    <a:gd name="connsiteX1" fmla="*/ 164893 w 419767"/>
                    <a:gd name="connsiteY1" fmla="*/ 2733 h 415390"/>
                    <a:gd name="connsiteX2" fmla="*/ 139938 w 419767"/>
                    <a:gd name="connsiteY2" fmla="*/ 237531 h 415390"/>
                    <a:gd name="connsiteX3" fmla="*/ 408974 w 419767"/>
                    <a:gd name="connsiteY3" fmla="*/ 410274 h 415390"/>
                    <a:gd name="connsiteX4" fmla="*/ 9861 w 419767"/>
                    <a:gd name="connsiteY4" fmla="*/ 236223 h 415390"/>
                    <a:gd name="connsiteX0" fmla="*/ 9861 w 421471"/>
                    <a:gd name="connsiteY0" fmla="*/ 236223 h 415389"/>
                    <a:gd name="connsiteX1" fmla="*/ 164893 w 421471"/>
                    <a:gd name="connsiteY1" fmla="*/ 2733 h 415389"/>
                    <a:gd name="connsiteX2" fmla="*/ 139938 w 421471"/>
                    <a:gd name="connsiteY2" fmla="*/ 237531 h 415389"/>
                    <a:gd name="connsiteX3" fmla="*/ 408974 w 421471"/>
                    <a:gd name="connsiteY3" fmla="*/ 410274 h 415389"/>
                    <a:gd name="connsiteX4" fmla="*/ 9861 w 421471"/>
                    <a:gd name="connsiteY4" fmla="*/ 236223 h 415389"/>
                    <a:gd name="connsiteX0" fmla="*/ 9861 w 415169"/>
                    <a:gd name="connsiteY0" fmla="*/ 236223 h 426502"/>
                    <a:gd name="connsiteX1" fmla="*/ 164893 w 415169"/>
                    <a:gd name="connsiteY1" fmla="*/ 2733 h 426502"/>
                    <a:gd name="connsiteX2" fmla="*/ 139938 w 415169"/>
                    <a:gd name="connsiteY2" fmla="*/ 237531 h 426502"/>
                    <a:gd name="connsiteX3" fmla="*/ 408974 w 415169"/>
                    <a:gd name="connsiteY3" fmla="*/ 410274 h 426502"/>
                    <a:gd name="connsiteX4" fmla="*/ 9861 w 415169"/>
                    <a:gd name="connsiteY4" fmla="*/ 236223 h 426502"/>
                    <a:gd name="connsiteX0" fmla="*/ 9861 w 415168"/>
                    <a:gd name="connsiteY0" fmla="*/ 236223 h 426502"/>
                    <a:gd name="connsiteX1" fmla="*/ 164893 w 415168"/>
                    <a:gd name="connsiteY1" fmla="*/ 2733 h 426502"/>
                    <a:gd name="connsiteX2" fmla="*/ 139938 w 415168"/>
                    <a:gd name="connsiteY2" fmla="*/ 237531 h 426502"/>
                    <a:gd name="connsiteX3" fmla="*/ 408974 w 415168"/>
                    <a:gd name="connsiteY3" fmla="*/ 410274 h 426502"/>
                    <a:gd name="connsiteX4" fmla="*/ 9861 w 415168"/>
                    <a:gd name="connsiteY4" fmla="*/ 236223 h 426502"/>
                    <a:gd name="connsiteX0" fmla="*/ 67 w 405374"/>
                    <a:gd name="connsiteY0" fmla="*/ 238025 h 436730"/>
                    <a:gd name="connsiteX1" fmla="*/ 155099 w 405374"/>
                    <a:gd name="connsiteY1" fmla="*/ 4535 h 436730"/>
                    <a:gd name="connsiteX2" fmla="*/ 130144 w 405374"/>
                    <a:gd name="connsiteY2" fmla="*/ 239333 h 436730"/>
                    <a:gd name="connsiteX3" fmla="*/ 399180 w 405374"/>
                    <a:gd name="connsiteY3" fmla="*/ 412076 h 436730"/>
                    <a:gd name="connsiteX4" fmla="*/ 67 w 405374"/>
                    <a:gd name="connsiteY4" fmla="*/ 238025 h 436730"/>
                    <a:gd name="connsiteX0" fmla="*/ 148 w 405455"/>
                    <a:gd name="connsiteY0" fmla="*/ 237337 h 433076"/>
                    <a:gd name="connsiteX1" fmla="*/ 155180 w 405455"/>
                    <a:gd name="connsiteY1" fmla="*/ 3847 h 433076"/>
                    <a:gd name="connsiteX2" fmla="*/ 130225 w 405455"/>
                    <a:gd name="connsiteY2" fmla="*/ 238645 h 433076"/>
                    <a:gd name="connsiteX3" fmla="*/ 399261 w 405455"/>
                    <a:gd name="connsiteY3" fmla="*/ 411388 h 433076"/>
                    <a:gd name="connsiteX4" fmla="*/ 148 w 405455"/>
                    <a:gd name="connsiteY4" fmla="*/ 237337 h 433076"/>
                    <a:gd name="connsiteX0" fmla="*/ 145 w 403172"/>
                    <a:gd name="connsiteY0" fmla="*/ 237337 h 435416"/>
                    <a:gd name="connsiteX1" fmla="*/ 155177 w 403172"/>
                    <a:gd name="connsiteY1" fmla="*/ 3847 h 435416"/>
                    <a:gd name="connsiteX2" fmla="*/ 130222 w 403172"/>
                    <a:gd name="connsiteY2" fmla="*/ 238645 h 435416"/>
                    <a:gd name="connsiteX3" fmla="*/ 399258 w 403172"/>
                    <a:gd name="connsiteY3" fmla="*/ 411388 h 435416"/>
                    <a:gd name="connsiteX4" fmla="*/ 145 w 403172"/>
                    <a:gd name="connsiteY4" fmla="*/ 237337 h 435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172" h="435416">
                      <a:moveTo>
                        <a:pt x="145" y="237337"/>
                      </a:moveTo>
                      <a:cubicBezTo>
                        <a:pt x="8610" y="104610"/>
                        <a:pt x="51212" y="-24061"/>
                        <a:pt x="155177" y="3847"/>
                      </a:cubicBezTo>
                      <a:cubicBezTo>
                        <a:pt x="259142" y="31755"/>
                        <a:pt x="131201" y="182076"/>
                        <a:pt x="130222" y="238645"/>
                      </a:cubicBezTo>
                      <a:cubicBezTo>
                        <a:pt x="129243" y="295214"/>
                        <a:pt x="441402" y="335280"/>
                        <a:pt x="399258" y="411388"/>
                      </a:cubicBezTo>
                      <a:cubicBezTo>
                        <a:pt x="357114" y="487496"/>
                        <a:pt x="-8320" y="370064"/>
                        <a:pt x="145" y="237337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128" name="그룹 127">
                  <a:extLst>
                    <a:ext uri="{FF2B5EF4-FFF2-40B4-BE49-F238E27FC236}">
                      <a16:creationId xmlns:a16="http://schemas.microsoft.com/office/drawing/2014/main" id="{A7745744-B200-4976-B887-761C109D35A0}"/>
                    </a:ext>
                  </a:extLst>
                </p:cNvPr>
                <p:cNvGrpSpPr/>
                <p:nvPr/>
              </p:nvGrpSpPr>
              <p:grpSpPr>
                <a:xfrm>
                  <a:off x="1759283" y="2098408"/>
                  <a:ext cx="557906" cy="1015345"/>
                  <a:chOff x="1690214" y="2334078"/>
                  <a:chExt cx="967178" cy="1760188"/>
                </a:xfrm>
              </p:grpSpPr>
              <p:grpSp>
                <p:nvGrpSpPr>
                  <p:cNvPr id="133" name="그룹 132">
                    <a:extLst>
                      <a:ext uri="{FF2B5EF4-FFF2-40B4-BE49-F238E27FC236}">
                        <a16:creationId xmlns:a16="http://schemas.microsoft.com/office/drawing/2014/main" id="{252C9523-F7BA-486A-BC62-1B05808BB295}"/>
                      </a:ext>
                    </a:extLst>
                  </p:cNvPr>
                  <p:cNvGrpSpPr/>
                  <p:nvPr/>
                </p:nvGrpSpPr>
                <p:grpSpPr>
                  <a:xfrm>
                    <a:off x="1690214" y="2334078"/>
                    <a:ext cx="967178" cy="1760188"/>
                    <a:chOff x="5719295" y="1566581"/>
                    <a:chExt cx="766077" cy="1394204"/>
                  </a:xfrm>
                </p:grpSpPr>
                <p:sp>
                  <p:nvSpPr>
                    <p:cNvPr id="135" name="타원 21">
                      <a:extLst>
                        <a:ext uri="{FF2B5EF4-FFF2-40B4-BE49-F238E27FC236}">
                          <a16:creationId xmlns:a16="http://schemas.microsoft.com/office/drawing/2014/main" id="{13CA1576-A04E-4972-BCCB-F7CC7B6069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7455" y="2164657"/>
                      <a:ext cx="403199" cy="796128"/>
                    </a:xfrm>
                    <a:custGeom>
                      <a:avLst/>
                      <a:gdLst>
                        <a:gd name="connsiteX0" fmla="*/ 0 w 542925"/>
                        <a:gd name="connsiteY0" fmla="*/ 411957 h 823913"/>
                        <a:gd name="connsiteX1" fmla="*/ 271463 w 542925"/>
                        <a:gd name="connsiteY1" fmla="*/ 0 h 823913"/>
                        <a:gd name="connsiteX2" fmla="*/ 542926 w 542925"/>
                        <a:gd name="connsiteY2" fmla="*/ 411957 h 823913"/>
                        <a:gd name="connsiteX3" fmla="*/ 271463 w 542925"/>
                        <a:gd name="connsiteY3" fmla="*/ 823914 h 823913"/>
                        <a:gd name="connsiteX4" fmla="*/ 0 w 542925"/>
                        <a:gd name="connsiteY4" fmla="*/ 411957 h 823913"/>
                        <a:gd name="connsiteX0" fmla="*/ 16 w 542942"/>
                        <a:gd name="connsiteY0" fmla="*/ 411957 h 513697"/>
                        <a:gd name="connsiteX1" fmla="*/ 271479 w 542942"/>
                        <a:gd name="connsiteY1" fmla="*/ 0 h 513697"/>
                        <a:gd name="connsiteX2" fmla="*/ 542942 w 542942"/>
                        <a:gd name="connsiteY2" fmla="*/ 411957 h 513697"/>
                        <a:gd name="connsiteX3" fmla="*/ 261954 w 542942"/>
                        <a:gd name="connsiteY3" fmla="*/ 414339 h 513697"/>
                        <a:gd name="connsiteX4" fmla="*/ 16 w 542942"/>
                        <a:gd name="connsiteY4" fmla="*/ 411957 h 513697"/>
                        <a:gd name="connsiteX0" fmla="*/ 16 w 542942"/>
                        <a:gd name="connsiteY0" fmla="*/ 411957 h 443278"/>
                        <a:gd name="connsiteX1" fmla="*/ 271479 w 542942"/>
                        <a:gd name="connsiteY1" fmla="*/ 0 h 443278"/>
                        <a:gd name="connsiteX2" fmla="*/ 542942 w 542942"/>
                        <a:gd name="connsiteY2" fmla="*/ 411957 h 443278"/>
                        <a:gd name="connsiteX3" fmla="*/ 261954 w 542942"/>
                        <a:gd name="connsiteY3" fmla="*/ 414339 h 443278"/>
                        <a:gd name="connsiteX4" fmla="*/ 16 w 542942"/>
                        <a:gd name="connsiteY4" fmla="*/ 411957 h 443278"/>
                        <a:gd name="connsiteX0" fmla="*/ 16 w 542942"/>
                        <a:gd name="connsiteY0" fmla="*/ 411957 h 443278"/>
                        <a:gd name="connsiteX1" fmla="*/ 271479 w 542942"/>
                        <a:gd name="connsiteY1" fmla="*/ 0 h 443278"/>
                        <a:gd name="connsiteX2" fmla="*/ 542942 w 542942"/>
                        <a:gd name="connsiteY2" fmla="*/ 411957 h 443278"/>
                        <a:gd name="connsiteX3" fmla="*/ 261954 w 542942"/>
                        <a:gd name="connsiteY3" fmla="*/ 414339 h 443278"/>
                        <a:gd name="connsiteX4" fmla="*/ 16 w 542942"/>
                        <a:gd name="connsiteY4" fmla="*/ 411957 h 443278"/>
                        <a:gd name="connsiteX0" fmla="*/ 0 w 542926"/>
                        <a:gd name="connsiteY0" fmla="*/ 411957 h 417945"/>
                        <a:gd name="connsiteX1" fmla="*/ 271463 w 542926"/>
                        <a:gd name="connsiteY1" fmla="*/ 0 h 417945"/>
                        <a:gd name="connsiteX2" fmla="*/ 542926 w 542926"/>
                        <a:gd name="connsiteY2" fmla="*/ 411957 h 417945"/>
                        <a:gd name="connsiteX3" fmla="*/ 261938 w 542926"/>
                        <a:gd name="connsiteY3" fmla="*/ 414339 h 417945"/>
                        <a:gd name="connsiteX4" fmla="*/ 0 w 542926"/>
                        <a:gd name="connsiteY4" fmla="*/ 411957 h 4179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42926" h="417945">
                          <a:moveTo>
                            <a:pt x="0" y="411957"/>
                          </a:moveTo>
                          <a:cubicBezTo>
                            <a:pt x="1587" y="342901"/>
                            <a:pt x="121538" y="0"/>
                            <a:pt x="271463" y="0"/>
                          </a:cubicBezTo>
                          <a:cubicBezTo>
                            <a:pt x="421388" y="0"/>
                            <a:pt x="542926" y="184439"/>
                            <a:pt x="542926" y="411957"/>
                          </a:cubicBezTo>
                          <a:cubicBezTo>
                            <a:pt x="266701" y="420400"/>
                            <a:pt x="411863" y="414339"/>
                            <a:pt x="261938" y="414339"/>
                          </a:cubicBezTo>
                          <a:cubicBezTo>
                            <a:pt x="112013" y="414339"/>
                            <a:pt x="236538" y="423863"/>
                            <a:pt x="0" y="411957"/>
                          </a:cubicBezTo>
                          <a:close/>
                        </a:path>
                      </a:pathLst>
                    </a:custGeom>
                    <a:solidFill>
                      <a:srgbClr val="FFC000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sp>
                  <p:nvSpPr>
                    <p:cNvPr id="136" name="타원 135">
                      <a:extLst>
                        <a:ext uri="{FF2B5EF4-FFF2-40B4-BE49-F238E27FC236}">
                          <a16:creationId xmlns:a16="http://schemas.microsoft.com/office/drawing/2014/main" id="{2763DFE5-B462-4983-B435-C888B9D3FB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9295" y="1566581"/>
                      <a:ext cx="766077" cy="766077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sp>
                  <p:nvSpPr>
                    <p:cNvPr id="137" name="타원 136">
                      <a:extLst>
                        <a:ext uri="{FF2B5EF4-FFF2-40B4-BE49-F238E27FC236}">
                          <a16:creationId xmlns:a16="http://schemas.microsoft.com/office/drawing/2014/main" id="{22E4B731-AD54-48FB-A66F-E4A1BEB961E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310654" y="1744907"/>
                      <a:ext cx="92608" cy="16494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</p:grpSp>
              <p:sp>
                <p:nvSpPr>
                  <p:cNvPr id="134" name="자유형: 도형 133">
                    <a:extLst>
                      <a:ext uri="{FF2B5EF4-FFF2-40B4-BE49-F238E27FC236}">
                        <a16:creationId xmlns:a16="http://schemas.microsoft.com/office/drawing/2014/main" id="{5B00C48C-9A30-4BA0-840C-4DB4D41C5F09}"/>
                      </a:ext>
                    </a:extLst>
                  </p:cNvPr>
                  <p:cNvSpPr/>
                  <p:nvPr/>
                </p:nvSpPr>
                <p:spPr>
                  <a:xfrm rot="1800000" flipH="1">
                    <a:off x="2458498" y="2961266"/>
                    <a:ext cx="159184" cy="54531"/>
                  </a:xfrm>
                  <a:custGeom>
                    <a:avLst/>
                    <a:gdLst>
                      <a:gd name="connsiteX0" fmla="*/ 0 w 121920"/>
                      <a:gd name="connsiteY0" fmla="*/ 0 h 41766"/>
                      <a:gd name="connsiteX1" fmla="*/ 76200 w 121920"/>
                      <a:gd name="connsiteY1" fmla="*/ 38100 h 41766"/>
                      <a:gd name="connsiteX2" fmla="*/ 121920 w 121920"/>
                      <a:gd name="connsiteY2" fmla="*/ 38100 h 417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920" h="41766">
                        <a:moveTo>
                          <a:pt x="0" y="0"/>
                        </a:moveTo>
                        <a:cubicBezTo>
                          <a:pt x="27940" y="15875"/>
                          <a:pt x="55880" y="31750"/>
                          <a:pt x="76200" y="38100"/>
                        </a:cubicBezTo>
                        <a:cubicBezTo>
                          <a:pt x="96520" y="44450"/>
                          <a:pt x="109220" y="41275"/>
                          <a:pt x="121920" y="38100"/>
                        </a:cubicBez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29" name="그룹 128">
                  <a:extLst>
                    <a:ext uri="{FF2B5EF4-FFF2-40B4-BE49-F238E27FC236}">
                      <a16:creationId xmlns:a16="http://schemas.microsoft.com/office/drawing/2014/main" id="{D4F9079C-1F72-4337-8262-0B3F0AA59339}"/>
                    </a:ext>
                  </a:extLst>
                </p:cNvPr>
                <p:cNvGrpSpPr/>
                <p:nvPr/>
              </p:nvGrpSpPr>
              <p:grpSpPr>
                <a:xfrm>
                  <a:off x="2354617" y="2452314"/>
                  <a:ext cx="358161" cy="476668"/>
                  <a:chOff x="3876031" y="2683025"/>
                  <a:chExt cx="358161" cy="476668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131" name="사각형: 둥근 모서리 130">
                    <a:extLst>
                      <a:ext uri="{FF2B5EF4-FFF2-40B4-BE49-F238E27FC236}">
                        <a16:creationId xmlns:a16="http://schemas.microsoft.com/office/drawing/2014/main" id="{91C8A7D8-C78C-466D-B2A0-3ABC8D3301B2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3947218" y="2683025"/>
                    <a:ext cx="253026" cy="372307"/>
                  </a:xfrm>
                  <a:prstGeom prst="roundRect">
                    <a:avLst>
                      <a:gd name="adj" fmla="val 13233"/>
                    </a:avLst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2" name="사각형: 둥근 모서리 131">
                    <a:extLst>
                      <a:ext uri="{FF2B5EF4-FFF2-40B4-BE49-F238E27FC236}">
                        <a16:creationId xmlns:a16="http://schemas.microsoft.com/office/drawing/2014/main" id="{7E652025-4A42-4512-B05B-655B897B7D1C}"/>
                      </a:ext>
                    </a:extLst>
                  </p:cNvPr>
                  <p:cNvSpPr/>
                  <p:nvPr/>
                </p:nvSpPr>
                <p:spPr>
                  <a:xfrm rot="707219">
                    <a:off x="3876031" y="2727893"/>
                    <a:ext cx="358161" cy="431800"/>
                  </a:xfrm>
                  <a:prstGeom prst="roundRect">
                    <a:avLst>
                      <a:gd name="adj" fmla="val 14247"/>
                    </a:avLst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30" name="타원 38">
                  <a:extLst>
                    <a:ext uri="{FF2B5EF4-FFF2-40B4-BE49-F238E27FC236}">
                      <a16:creationId xmlns:a16="http://schemas.microsoft.com/office/drawing/2014/main" id="{DA9669AA-35FB-4649-AA9B-88E9A6228021}"/>
                    </a:ext>
                  </a:extLst>
                </p:cNvPr>
                <p:cNvSpPr/>
                <p:nvPr/>
              </p:nvSpPr>
              <p:spPr>
                <a:xfrm rot="16200000">
                  <a:off x="2154361" y="2588213"/>
                  <a:ext cx="146176" cy="402760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sp>
            <p:nvSpPr>
              <p:cNvPr id="124" name="자유형: 도형 123">
                <a:extLst>
                  <a:ext uri="{FF2B5EF4-FFF2-40B4-BE49-F238E27FC236}">
                    <a16:creationId xmlns:a16="http://schemas.microsoft.com/office/drawing/2014/main" id="{B16E993C-4986-491B-ADD4-6290A7B04327}"/>
                  </a:ext>
                </a:extLst>
              </p:cNvPr>
              <p:cNvSpPr/>
              <p:nvPr/>
            </p:nvSpPr>
            <p:spPr>
              <a:xfrm>
                <a:off x="4689522" y="3190021"/>
                <a:ext cx="516959" cy="486005"/>
              </a:xfrm>
              <a:custGeom>
                <a:avLst/>
                <a:gdLst>
                  <a:gd name="connsiteX0" fmla="*/ 732751 w 732751"/>
                  <a:gd name="connsiteY0" fmla="*/ 57076 h 688877"/>
                  <a:gd name="connsiteX1" fmla="*/ 732751 w 732751"/>
                  <a:gd name="connsiteY1" fmla="*/ 57077 h 688877"/>
                  <a:gd name="connsiteX2" fmla="*/ 732751 w 732751"/>
                  <a:gd name="connsiteY2" fmla="*/ 57077 h 688877"/>
                  <a:gd name="connsiteX3" fmla="*/ 59455 w 732751"/>
                  <a:gd name="connsiteY3" fmla="*/ 0 h 688877"/>
                  <a:gd name="connsiteX4" fmla="*/ 648254 w 732751"/>
                  <a:gd name="connsiteY4" fmla="*/ 0 h 688877"/>
                  <a:gd name="connsiteX5" fmla="*/ 648254 w 732751"/>
                  <a:gd name="connsiteY5" fmla="*/ 1117 h 688877"/>
                  <a:gd name="connsiteX6" fmla="*/ 676791 w 732751"/>
                  <a:gd name="connsiteY6" fmla="*/ 1117 h 688877"/>
                  <a:gd name="connsiteX7" fmla="*/ 728354 w 732751"/>
                  <a:gd name="connsiteY7" fmla="*/ 35295 h 688877"/>
                  <a:gd name="connsiteX8" fmla="*/ 732751 w 732751"/>
                  <a:gd name="connsiteY8" fmla="*/ 57077 h 688877"/>
                  <a:gd name="connsiteX9" fmla="*/ 728354 w 732751"/>
                  <a:gd name="connsiteY9" fmla="*/ 78858 h 688877"/>
                  <a:gd name="connsiteX10" fmla="*/ 676791 w 732751"/>
                  <a:gd name="connsiteY10" fmla="*/ 113036 h 688877"/>
                  <a:gd name="connsiteX11" fmla="*/ 554921 w 732751"/>
                  <a:gd name="connsiteY11" fmla="*/ 113036 h 688877"/>
                  <a:gd name="connsiteX12" fmla="*/ 554921 w 732751"/>
                  <a:gd name="connsiteY12" fmla="*/ 577167 h 688877"/>
                  <a:gd name="connsiteX13" fmla="*/ 673833 w 732751"/>
                  <a:gd name="connsiteY13" fmla="*/ 577167 h 688877"/>
                  <a:gd name="connsiteX14" fmla="*/ 673833 w 732751"/>
                  <a:gd name="connsiteY14" fmla="*/ 688877 h 688877"/>
                  <a:gd name="connsiteX15" fmla="*/ 317098 w 732751"/>
                  <a:gd name="connsiteY15" fmla="*/ 688877 h 688877"/>
                  <a:gd name="connsiteX16" fmla="*/ 317098 w 732751"/>
                  <a:gd name="connsiteY16" fmla="*/ 577167 h 688877"/>
                  <a:gd name="connsiteX17" fmla="*/ 436009 w 732751"/>
                  <a:gd name="connsiteY17" fmla="*/ 577167 h 688877"/>
                  <a:gd name="connsiteX18" fmla="*/ 436009 w 732751"/>
                  <a:gd name="connsiteY18" fmla="*/ 113036 h 688877"/>
                  <a:gd name="connsiteX19" fmla="*/ 397249 w 732751"/>
                  <a:gd name="connsiteY19" fmla="*/ 113036 h 688877"/>
                  <a:gd name="connsiteX20" fmla="*/ 390681 w 732751"/>
                  <a:gd name="connsiteY20" fmla="*/ 111710 h 688877"/>
                  <a:gd name="connsiteX21" fmla="*/ 59455 w 732751"/>
                  <a:gd name="connsiteY21" fmla="*/ 111710 h 688877"/>
                  <a:gd name="connsiteX22" fmla="*/ 0 w 732751"/>
                  <a:gd name="connsiteY22" fmla="*/ 55855 h 688877"/>
                  <a:gd name="connsiteX23" fmla="*/ 59455 w 732751"/>
                  <a:gd name="connsiteY23" fmla="*/ 0 h 68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32751" h="688877">
                    <a:moveTo>
                      <a:pt x="732751" y="57076"/>
                    </a:moveTo>
                    <a:lnTo>
                      <a:pt x="732751" y="57077"/>
                    </a:lnTo>
                    <a:lnTo>
                      <a:pt x="732751" y="57077"/>
                    </a:lnTo>
                    <a:close/>
                    <a:moveTo>
                      <a:pt x="59455" y="0"/>
                    </a:moveTo>
                    <a:lnTo>
                      <a:pt x="648254" y="0"/>
                    </a:lnTo>
                    <a:lnTo>
                      <a:pt x="648254" y="1117"/>
                    </a:lnTo>
                    <a:lnTo>
                      <a:pt x="676791" y="1117"/>
                    </a:lnTo>
                    <a:cubicBezTo>
                      <a:pt x="699971" y="1117"/>
                      <a:pt x="719858" y="15210"/>
                      <a:pt x="728354" y="35295"/>
                    </a:cubicBezTo>
                    <a:lnTo>
                      <a:pt x="732751" y="57077"/>
                    </a:lnTo>
                    <a:lnTo>
                      <a:pt x="728354" y="78858"/>
                    </a:lnTo>
                    <a:cubicBezTo>
                      <a:pt x="719858" y="98943"/>
                      <a:pt x="699971" y="113036"/>
                      <a:pt x="676791" y="113036"/>
                    </a:cubicBezTo>
                    <a:lnTo>
                      <a:pt x="554921" y="113036"/>
                    </a:lnTo>
                    <a:lnTo>
                      <a:pt x="554921" y="577167"/>
                    </a:lnTo>
                    <a:lnTo>
                      <a:pt x="673833" y="577167"/>
                    </a:lnTo>
                    <a:lnTo>
                      <a:pt x="673833" y="688877"/>
                    </a:lnTo>
                    <a:lnTo>
                      <a:pt x="317098" y="688877"/>
                    </a:lnTo>
                    <a:lnTo>
                      <a:pt x="317098" y="577167"/>
                    </a:lnTo>
                    <a:lnTo>
                      <a:pt x="436009" y="577167"/>
                    </a:lnTo>
                    <a:lnTo>
                      <a:pt x="436009" y="113036"/>
                    </a:lnTo>
                    <a:lnTo>
                      <a:pt x="397249" y="113036"/>
                    </a:lnTo>
                    <a:lnTo>
                      <a:pt x="390681" y="111710"/>
                    </a:lnTo>
                    <a:lnTo>
                      <a:pt x="59455" y="111710"/>
                    </a:lnTo>
                    <a:cubicBezTo>
                      <a:pt x="25763" y="111710"/>
                      <a:pt x="0" y="87505"/>
                      <a:pt x="0" y="55855"/>
                    </a:cubicBezTo>
                    <a:cubicBezTo>
                      <a:pt x="0" y="24203"/>
                      <a:pt x="25763" y="0"/>
                      <a:pt x="59455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254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9D78036-0A21-4AB2-9947-B6959949B4FE}"/>
                </a:ext>
              </a:extLst>
            </p:cNvPr>
            <p:cNvSpPr/>
            <p:nvPr/>
          </p:nvSpPr>
          <p:spPr>
            <a:xfrm>
              <a:off x="6334264" y="4142516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16CB72-FAD6-48D2-A090-AD3AE2762855}"/>
              </a:ext>
            </a:extLst>
          </p:cNvPr>
          <p:cNvGrpSpPr/>
          <p:nvPr/>
        </p:nvGrpSpPr>
        <p:grpSpPr>
          <a:xfrm>
            <a:off x="3040223" y="2845820"/>
            <a:ext cx="2095500" cy="1333500"/>
            <a:chOff x="2750974" y="3160424"/>
            <a:chExt cx="2095500" cy="13335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D81314B-E855-4CC3-B4EE-C54C4B5F2C83}"/>
                </a:ext>
              </a:extLst>
            </p:cNvPr>
            <p:cNvGrpSpPr/>
            <p:nvPr/>
          </p:nvGrpSpPr>
          <p:grpSpPr>
            <a:xfrm>
              <a:off x="2882750" y="3217825"/>
              <a:ext cx="1829210" cy="1223741"/>
              <a:chOff x="3311844" y="2451199"/>
              <a:chExt cx="1894637" cy="1267512"/>
            </a:xfrm>
          </p:grpSpPr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AC76BC5C-D5C8-49F7-B070-2E561F2BE461}"/>
                  </a:ext>
                </a:extLst>
              </p:cNvPr>
              <p:cNvGrpSpPr/>
              <p:nvPr/>
            </p:nvGrpSpPr>
            <p:grpSpPr>
              <a:xfrm>
                <a:off x="4324973" y="2634499"/>
                <a:ext cx="881508" cy="1041527"/>
                <a:chOff x="4324973" y="2634499"/>
                <a:chExt cx="881508" cy="1041527"/>
              </a:xfrm>
            </p:grpSpPr>
            <p:sp>
              <p:nvSpPr>
                <p:cNvPr id="8" name="자유형: 도형 7">
                  <a:extLst>
                    <a:ext uri="{FF2B5EF4-FFF2-40B4-BE49-F238E27FC236}">
                      <a16:creationId xmlns:a16="http://schemas.microsoft.com/office/drawing/2014/main" id="{5C005258-8350-427A-B539-B748E6663934}"/>
                    </a:ext>
                  </a:extLst>
                </p:cNvPr>
                <p:cNvSpPr/>
                <p:nvPr/>
              </p:nvSpPr>
              <p:spPr>
                <a:xfrm>
                  <a:off x="4324973" y="2926295"/>
                  <a:ext cx="426238" cy="742477"/>
                </a:xfrm>
                <a:custGeom>
                  <a:avLst/>
                  <a:gdLst>
                    <a:gd name="connsiteX0" fmla="*/ 265271 w 295275"/>
                    <a:gd name="connsiteY0" fmla="*/ 292894 h 514350"/>
                    <a:gd name="connsiteX1" fmla="*/ 90011 w 295275"/>
                    <a:gd name="connsiteY1" fmla="*/ 292894 h 514350"/>
                    <a:gd name="connsiteX2" fmla="*/ 64294 w 295275"/>
                    <a:gd name="connsiteY2" fmla="*/ 32861 h 514350"/>
                    <a:gd name="connsiteX3" fmla="*/ 64294 w 295275"/>
                    <a:gd name="connsiteY3" fmla="*/ 32861 h 514350"/>
                    <a:gd name="connsiteX4" fmla="*/ 35719 w 295275"/>
                    <a:gd name="connsiteY4" fmla="*/ 7144 h 514350"/>
                    <a:gd name="connsiteX5" fmla="*/ 7144 w 295275"/>
                    <a:gd name="connsiteY5" fmla="*/ 35719 h 514350"/>
                    <a:gd name="connsiteX6" fmla="*/ 7144 w 295275"/>
                    <a:gd name="connsiteY6" fmla="*/ 38576 h 514350"/>
                    <a:gd name="connsiteX7" fmla="*/ 7144 w 295275"/>
                    <a:gd name="connsiteY7" fmla="*/ 38576 h 514350"/>
                    <a:gd name="connsiteX8" fmla="*/ 35719 w 295275"/>
                    <a:gd name="connsiteY8" fmla="*/ 320516 h 514350"/>
                    <a:gd name="connsiteX9" fmla="*/ 8096 w 295275"/>
                    <a:gd name="connsiteY9" fmla="*/ 511969 h 514350"/>
                    <a:gd name="connsiteX10" fmla="*/ 66199 w 295275"/>
                    <a:gd name="connsiteY10" fmla="*/ 511969 h 514350"/>
                    <a:gd name="connsiteX11" fmla="*/ 75724 w 295275"/>
                    <a:gd name="connsiteY11" fmla="*/ 445294 h 514350"/>
                    <a:gd name="connsiteX12" fmla="*/ 207169 w 295275"/>
                    <a:gd name="connsiteY12" fmla="*/ 445294 h 514350"/>
                    <a:gd name="connsiteX13" fmla="*/ 207169 w 295275"/>
                    <a:gd name="connsiteY13" fmla="*/ 511969 h 514350"/>
                    <a:gd name="connsiteX14" fmla="*/ 264319 w 295275"/>
                    <a:gd name="connsiteY14" fmla="*/ 511969 h 514350"/>
                    <a:gd name="connsiteX15" fmla="*/ 264319 w 295275"/>
                    <a:gd name="connsiteY15" fmla="*/ 350044 h 514350"/>
                    <a:gd name="connsiteX16" fmla="*/ 265271 w 295275"/>
                    <a:gd name="connsiteY16" fmla="*/ 350044 h 514350"/>
                    <a:gd name="connsiteX17" fmla="*/ 293846 w 295275"/>
                    <a:gd name="connsiteY17" fmla="*/ 321469 h 514350"/>
                    <a:gd name="connsiteX18" fmla="*/ 265271 w 295275"/>
                    <a:gd name="connsiteY18" fmla="*/ 292894 h 514350"/>
                    <a:gd name="connsiteX19" fmla="*/ 207169 w 295275"/>
                    <a:gd name="connsiteY19" fmla="*/ 407194 h 514350"/>
                    <a:gd name="connsiteX20" fmla="*/ 80486 w 295275"/>
                    <a:gd name="connsiteY20" fmla="*/ 407194 h 514350"/>
                    <a:gd name="connsiteX21" fmla="*/ 89059 w 295275"/>
                    <a:gd name="connsiteY21" fmla="*/ 350044 h 514350"/>
                    <a:gd name="connsiteX22" fmla="*/ 207169 w 295275"/>
                    <a:gd name="connsiteY22" fmla="*/ 350044 h 514350"/>
                    <a:gd name="connsiteX23" fmla="*/ 207169 w 295275"/>
                    <a:gd name="connsiteY23" fmla="*/ 407194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95275" h="514350">
                      <a:moveTo>
                        <a:pt x="265271" y="292894"/>
                      </a:moveTo>
                      <a:lnTo>
                        <a:pt x="90011" y="292894"/>
                      </a:lnTo>
                      <a:lnTo>
                        <a:pt x="64294" y="32861"/>
                      </a:lnTo>
                      <a:lnTo>
                        <a:pt x="64294" y="32861"/>
                      </a:lnTo>
                      <a:cubicBezTo>
                        <a:pt x="62389" y="18574"/>
                        <a:pt x="50959" y="7144"/>
                        <a:pt x="35719" y="7144"/>
                      </a:cubicBezTo>
                      <a:cubicBezTo>
                        <a:pt x="19526" y="7144"/>
                        <a:pt x="7144" y="19526"/>
                        <a:pt x="7144" y="35719"/>
                      </a:cubicBezTo>
                      <a:cubicBezTo>
                        <a:pt x="7144" y="36671"/>
                        <a:pt x="7144" y="37624"/>
                        <a:pt x="7144" y="38576"/>
                      </a:cubicBezTo>
                      <a:lnTo>
                        <a:pt x="7144" y="38576"/>
                      </a:lnTo>
                      <a:lnTo>
                        <a:pt x="35719" y="320516"/>
                      </a:lnTo>
                      <a:lnTo>
                        <a:pt x="8096" y="511969"/>
                      </a:lnTo>
                      <a:lnTo>
                        <a:pt x="66199" y="511969"/>
                      </a:lnTo>
                      <a:lnTo>
                        <a:pt x="75724" y="445294"/>
                      </a:lnTo>
                      <a:lnTo>
                        <a:pt x="207169" y="445294"/>
                      </a:lnTo>
                      <a:lnTo>
                        <a:pt x="207169" y="511969"/>
                      </a:lnTo>
                      <a:lnTo>
                        <a:pt x="264319" y="511969"/>
                      </a:lnTo>
                      <a:lnTo>
                        <a:pt x="264319" y="350044"/>
                      </a:lnTo>
                      <a:lnTo>
                        <a:pt x="265271" y="350044"/>
                      </a:lnTo>
                      <a:cubicBezTo>
                        <a:pt x="281464" y="350044"/>
                        <a:pt x="293846" y="337661"/>
                        <a:pt x="293846" y="321469"/>
                      </a:cubicBezTo>
                      <a:cubicBezTo>
                        <a:pt x="293846" y="305276"/>
                        <a:pt x="280511" y="292894"/>
                        <a:pt x="265271" y="292894"/>
                      </a:cubicBezTo>
                      <a:close/>
                      <a:moveTo>
                        <a:pt x="207169" y="407194"/>
                      </a:moveTo>
                      <a:lnTo>
                        <a:pt x="80486" y="407194"/>
                      </a:lnTo>
                      <a:lnTo>
                        <a:pt x="89059" y="350044"/>
                      </a:lnTo>
                      <a:lnTo>
                        <a:pt x="207169" y="350044"/>
                      </a:lnTo>
                      <a:lnTo>
                        <a:pt x="207169" y="407194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 w="2540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F5388DBE-B5F1-4B39-B116-A51258C15644}"/>
                    </a:ext>
                  </a:extLst>
                </p:cNvPr>
                <p:cNvGrpSpPr/>
                <p:nvPr/>
              </p:nvGrpSpPr>
              <p:grpSpPr>
                <a:xfrm>
                  <a:off x="4385826" y="2634499"/>
                  <a:ext cx="672695" cy="831607"/>
                  <a:chOff x="1759283" y="2098408"/>
                  <a:chExt cx="953495" cy="1178742"/>
                </a:xfrm>
              </p:grpSpPr>
              <p:sp>
                <p:nvSpPr>
                  <p:cNvPr id="19" name="타원 38">
                    <a:extLst>
                      <a:ext uri="{FF2B5EF4-FFF2-40B4-BE49-F238E27FC236}">
                        <a16:creationId xmlns:a16="http://schemas.microsoft.com/office/drawing/2014/main" id="{056CB959-80D5-4051-8B4F-E4FD5A87B3F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50580" y="2531340"/>
                    <a:ext cx="146176" cy="402760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2470" h="496471">
                        <a:moveTo>
                          <a:pt x="390" y="236412"/>
                        </a:moveTo>
                        <a:cubicBezTo>
                          <a:pt x="-5303" y="154154"/>
                          <a:pt x="51457" y="-24986"/>
                          <a:pt x="155422" y="2922"/>
                        </a:cubicBezTo>
                        <a:cubicBezTo>
                          <a:pt x="259387" y="30830"/>
                          <a:pt x="131446" y="181151"/>
                          <a:pt x="130467" y="237720"/>
                        </a:cubicBezTo>
                        <a:cubicBezTo>
                          <a:pt x="129488" y="294289"/>
                          <a:pt x="265099" y="465063"/>
                          <a:pt x="189580" y="496471"/>
                        </a:cubicBezTo>
                        <a:cubicBezTo>
                          <a:pt x="101172" y="492171"/>
                          <a:pt x="6083" y="318670"/>
                          <a:pt x="390" y="23641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21" name="타원 38">
                    <a:extLst>
                      <a:ext uri="{FF2B5EF4-FFF2-40B4-BE49-F238E27FC236}">
                        <a16:creationId xmlns:a16="http://schemas.microsoft.com/office/drawing/2014/main" id="{76324A4A-52D0-45E4-9ECD-F5E3279EE83E}"/>
                      </a:ext>
                    </a:extLst>
                  </p:cNvPr>
                  <p:cNvSpPr/>
                  <p:nvPr/>
                </p:nvSpPr>
                <p:spPr>
                  <a:xfrm rot="6300000" flipV="1">
                    <a:off x="2121100" y="2930099"/>
                    <a:ext cx="277375" cy="353228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  <a:gd name="connsiteX0" fmla="*/ 9861 w 419767"/>
                      <a:gd name="connsiteY0" fmla="*/ 236223 h 410274"/>
                      <a:gd name="connsiteX1" fmla="*/ 164893 w 419767"/>
                      <a:gd name="connsiteY1" fmla="*/ 2733 h 410274"/>
                      <a:gd name="connsiteX2" fmla="*/ 139938 w 419767"/>
                      <a:gd name="connsiteY2" fmla="*/ 237531 h 410274"/>
                      <a:gd name="connsiteX3" fmla="*/ 408974 w 419767"/>
                      <a:gd name="connsiteY3" fmla="*/ 410274 h 410274"/>
                      <a:gd name="connsiteX4" fmla="*/ 9861 w 419767"/>
                      <a:gd name="connsiteY4" fmla="*/ 236223 h 410274"/>
                      <a:gd name="connsiteX0" fmla="*/ 9861 w 419767"/>
                      <a:gd name="connsiteY0" fmla="*/ 236223 h 415390"/>
                      <a:gd name="connsiteX1" fmla="*/ 164893 w 419767"/>
                      <a:gd name="connsiteY1" fmla="*/ 2733 h 415390"/>
                      <a:gd name="connsiteX2" fmla="*/ 139938 w 419767"/>
                      <a:gd name="connsiteY2" fmla="*/ 237531 h 415390"/>
                      <a:gd name="connsiteX3" fmla="*/ 408974 w 419767"/>
                      <a:gd name="connsiteY3" fmla="*/ 410274 h 415390"/>
                      <a:gd name="connsiteX4" fmla="*/ 9861 w 419767"/>
                      <a:gd name="connsiteY4" fmla="*/ 236223 h 415390"/>
                      <a:gd name="connsiteX0" fmla="*/ 9861 w 421471"/>
                      <a:gd name="connsiteY0" fmla="*/ 236223 h 415389"/>
                      <a:gd name="connsiteX1" fmla="*/ 164893 w 421471"/>
                      <a:gd name="connsiteY1" fmla="*/ 2733 h 415389"/>
                      <a:gd name="connsiteX2" fmla="*/ 139938 w 421471"/>
                      <a:gd name="connsiteY2" fmla="*/ 237531 h 415389"/>
                      <a:gd name="connsiteX3" fmla="*/ 408974 w 421471"/>
                      <a:gd name="connsiteY3" fmla="*/ 410274 h 415389"/>
                      <a:gd name="connsiteX4" fmla="*/ 9861 w 421471"/>
                      <a:gd name="connsiteY4" fmla="*/ 236223 h 415389"/>
                      <a:gd name="connsiteX0" fmla="*/ 9861 w 415169"/>
                      <a:gd name="connsiteY0" fmla="*/ 236223 h 426502"/>
                      <a:gd name="connsiteX1" fmla="*/ 164893 w 415169"/>
                      <a:gd name="connsiteY1" fmla="*/ 2733 h 426502"/>
                      <a:gd name="connsiteX2" fmla="*/ 139938 w 415169"/>
                      <a:gd name="connsiteY2" fmla="*/ 237531 h 426502"/>
                      <a:gd name="connsiteX3" fmla="*/ 408974 w 415169"/>
                      <a:gd name="connsiteY3" fmla="*/ 410274 h 426502"/>
                      <a:gd name="connsiteX4" fmla="*/ 9861 w 415169"/>
                      <a:gd name="connsiteY4" fmla="*/ 236223 h 426502"/>
                      <a:gd name="connsiteX0" fmla="*/ 9861 w 415168"/>
                      <a:gd name="connsiteY0" fmla="*/ 236223 h 426502"/>
                      <a:gd name="connsiteX1" fmla="*/ 164893 w 415168"/>
                      <a:gd name="connsiteY1" fmla="*/ 2733 h 426502"/>
                      <a:gd name="connsiteX2" fmla="*/ 139938 w 415168"/>
                      <a:gd name="connsiteY2" fmla="*/ 237531 h 426502"/>
                      <a:gd name="connsiteX3" fmla="*/ 408974 w 415168"/>
                      <a:gd name="connsiteY3" fmla="*/ 410274 h 426502"/>
                      <a:gd name="connsiteX4" fmla="*/ 9861 w 415168"/>
                      <a:gd name="connsiteY4" fmla="*/ 236223 h 426502"/>
                      <a:gd name="connsiteX0" fmla="*/ 67 w 405374"/>
                      <a:gd name="connsiteY0" fmla="*/ 238025 h 436730"/>
                      <a:gd name="connsiteX1" fmla="*/ 155099 w 405374"/>
                      <a:gd name="connsiteY1" fmla="*/ 4535 h 436730"/>
                      <a:gd name="connsiteX2" fmla="*/ 130144 w 405374"/>
                      <a:gd name="connsiteY2" fmla="*/ 239333 h 436730"/>
                      <a:gd name="connsiteX3" fmla="*/ 399180 w 405374"/>
                      <a:gd name="connsiteY3" fmla="*/ 412076 h 436730"/>
                      <a:gd name="connsiteX4" fmla="*/ 67 w 405374"/>
                      <a:gd name="connsiteY4" fmla="*/ 238025 h 436730"/>
                      <a:gd name="connsiteX0" fmla="*/ 148 w 405455"/>
                      <a:gd name="connsiteY0" fmla="*/ 237337 h 433076"/>
                      <a:gd name="connsiteX1" fmla="*/ 155180 w 405455"/>
                      <a:gd name="connsiteY1" fmla="*/ 3847 h 433076"/>
                      <a:gd name="connsiteX2" fmla="*/ 130225 w 405455"/>
                      <a:gd name="connsiteY2" fmla="*/ 238645 h 433076"/>
                      <a:gd name="connsiteX3" fmla="*/ 399261 w 405455"/>
                      <a:gd name="connsiteY3" fmla="*/ 411388 h 433076"/>
                      <a:gd name="connsiteX4" fmla="*/ 148 w 405455"/>
                      <a:gd name="connsiteY4" fmla="*/ 237337 h 433076"/>
                      <a:gd name="connsiteX0" fmla="*/ 145 w 403172"/>
                      <a:gd name="connsiteY0" fmla="*/ 237337 h 435416"/>
                      <a:gd name="connsiteX1" fmla="*/ 155177 w 403172"/>
                      <a:gd name="connsiteY1" fmla="*/ 3847 h 435416"/>
                      <a:gd name="connsiteX2" fmla="*/ 130222 w 403172"/>
                      <a:gd name="connsiteY2" fmla="*/ 238645 h 435416"/>
                      <a:gd name="connsiteX3" fmla="*/ 399258 w 403172"/>
                      <a:gd name="connsiteY3" fmla="*/ 411388 h 435416"/>
                      <a:gd name="connsiteX4" fmla="*/ 145 w 403172"/>
                      <a:gd name="connsiteY4" fmla="*/ 237337 h 4354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3172" h="435416">
                        <a:moveTo>
                          <a:pt x="145" y="237337"/>
                        </a:moveTo>
                        <a:cubicBezTo>
                          <a:pt x="8610" y="104610"/>
                          <a:pt x="51212" y="-24061"/>
                          <a:pt x="155177" y="3847"/>
                        </a:cubicBezTo>
                        <a:cubicBezTo>
                          <a:pt x="259142" y="31755"/>
                          <a:pt x="131201" y="182076"/>
                          <a:pt x="130222" y="238645"/>
                        </a:cubicBezTo>
                        <a:cubicBezTo>
                          <a:pt x="129243" y="295214"/>
                          <a:pt x="441402" y="335280"/>
                          <a:pt x="399258" y="411388"/>
                        </a:cubicBezTo>
                        <a:cubicBezTo>
                          <a:pt x="357114" y="487496"/>
                          <a:pt x="-8320" y="370064"/>
                          <a:pt x="145" y="237337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29" name="타원 38">
                    <a:extLst>
                      <a:ext uri="{FF2B5EF4-FFF2-40B4-BE49-F238E27FC236}">
                        <a16:creationId xmlns:a16="http://schemas.microsoft.com/office/drawing/2014/main" id="{486B2B32-892C-4F74-9F7A-FD838BD40FFE}"/>
                      </a:ext>
                    </a:extLst>
                  </p:cNvPr>
                  <p:cNvSpPr/>
                  <p:nvPr/>
                </p:nvSpPr>
                <p:spPr>
                  <a:xfrm rot="6300000" flipV="1">
                    <a:off x="2095700" y="2961849"/>
                    <a:ext cx="277375" cy="353228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  <a:gd name="connsiteX0" fmla="*/ 9861 w 419767"/>
                      <a:gd name="connsiteY0" fmla="*/ 236223 h 410274"/>
                      <a:gd name="connsiteX1" fmla="*/ 164893 w 419767"/>
                      <a:gd name="connsiteY1" fmla="*/ 2733 h 410274"/>
                      <a:gd name="connsiteX2" fmla="*/ 139938 w 419767"/>
                      <a:gd name="connsiteY2" fmla="*/ 237531 h 410274"/>
                      <a:gd name="connsiteX3" fmla="*/ 408974 w 419767"/>
                      <a:gd name="connsiteY3" fmla="*/ 410274 h 410274"/>
                      <a:gd name="connsiteX4" fmla="*/ 9861 w 419767"/>
                      <a:gd name="connsiteY4" fmla="*/ 236223 h 410274"/>
                      <a:gd name="connsiteX0" fmla="*/ 9861 w 419767"/>
                      <a:gd name="connsiteY0" fmla="*/ 236223 h 415390"/>
                      <a:gd name="connsiteX1" fmla="*/ 164893 w 419767"/>
                      <a:gd name="connsiteY1" fmla="*/ 2733 h 415390"/>
                      <a:gd name="connsiteX2" fmla="*/ 139938 w 419767"/>
                      <a:gd name="connsiteY2" fmla="*/ 237531 h 415390"/>
                      <a:gd name="connsiteX3" fmla="*/ 408974 w 419767"/>
                      <a:gd name="connsiteY3" fmla="*/ 410274 h 415390"/>
                      <a:gd name="connsiteX4" fmla="*/ 9861 w 419767"/>
                      <a:gd name="connsiteY4" fmla="*/ 236223 h 415390"/>
                      <a:gd name="connsiteX0" fmla="*/ 9861 w 421471"/>
                      <a:gd name="connsiteY0" fmla="*/ 236223 h 415389"/>
                      <a:gd name="connsiteX1" fmla="*/ 164893 w 421471"/>
                      <a:gd name="connsiteY1" fmla="*/ 2733 h 415389"/>
                      <a:gd name="connsiteX2" fmla="*/ 139938 w 421471"/>
                      <a:gd name="connsiteY2" fmla="*/ 237531 h 415389"/>
                      <a:gd name="connsiteX3" fmla="*/ 408974 w 421471"/>
                      <a:gd name="connsiteY3" fmla="*/ 410274 h 415389"/>
                      <a:gd name="connsiteX4" fmla="*/ 9861 w 421471"/>
                      <a:gd name="connsiteY4" fmla="*/ 236223 h 415389"/>
                      <a:gd name="connsiteX0" fmla="*/ 9861 w 415169"/>
                      <a:gd name="connsiteY0" fmla="*/ 236223 h 426502"/>
                      <a:gd name="connsiteX1" fmla="*/ 164893 w 415169"/>
                      <a:gd name="connsiteY1" fmla="*/ 2733 h 426502"/>
                      <a:gd name="connsiteX2" fmla="*/ 139938 w 415169"/>
                      <a:gd name="connsiteY2" fmla="*/ 237531 h 426502"/>
                      <a:gd name="connsiteX3" fmla="*/ 408974 w 415169"/>
                      <a:gd name="connsiteY3" fmla="*/ 410274 h 426502"/>
                      <a:gd name="connsiteX4" fmla="*/ 9861 w 415169"/>
                      <a:gd name="connsiteY4" fmla="*/ 236223 h 426502"/>
                      <a:gd name="connsiteX0" fmla="*/ 9861 w 415168"/>
                      <a:gd name="connsiteY0" fmla="*/ 236223 h 426502"/>
                      <a:gd name="connsiteX1" fmla="*/ 164893 w 415168"/>
                      <a:gd name="connsiteY1" fmla="*/ 2733 h 426502"/>
                      <a:gd name="connsiteX2" fmla="*/ 139938 w 415168"/>
                      <a:gd name="connsiteY2" fmla="*/ 237531 h 426502"/>
                      <a:gd name="connsiteX3" fmla="*/ 408974 w 415168"/>
                      <a:gd name="connsiteY3" fmla="*/ 410274 h 426502"/>
                      <a:gd name="connsiteX4" fmla="*/ 9861 w 415168"/>
                      <a:gd name="connsiteY4" fmla="*/ 236223 h 426502"/>
                      <a:gd name="connsiteX0" fmla="*/ 67 w 405374"/>
                      <a:gd name="connsiteY0" fmla="*/ 238025 h 436730"/>
                      <a:gd name="connsiteX1" fmla="*/ 155099 w 405374"/>
                      <a:gd name="connsiteY1" fmla="*/ 4535 h 436730"/>
                      <a:gd name="connsiteX2" fmla="*/ 130144 w 405374"/>
                      <a:gd name="connsiteY2" fmla="*/ 239333 h 436730"/>
                      <a:gd name="connsiteX3" fmla="*/ 399180 w 405374"/>
                      <a:gd name="connsiteY3" fmla="*/ 412076 h 436730"/>
                      <a:gd name="connsiteX4" fmla="*/ 67 w 405374"/>
                      <a:gd name="connsiteY4" fmla="*/ 238025 h 436730"/>
                      <a:gd name="connsiteX0" fmla="*/ 148 w 405455"/>
                      <a:gd name="connsiteY0" fmla="*/ 237337 h 433076"/>
                      <a:gd name="connsiteX1" fmla="*/ 155180 w 405455"/>
                      <a:gd name="connsiteY1" fmla="*/ 3847 h 433076"/>
                      <a:gd name="connsiteX2" fmla="*/ 130225 w 405455"/>
                      <a:gd name="connsiteY2" fmla="*/ 238645 h 433076"/>
                      <a:gd name="connsiteX3" fmla="*/ 399261 w 405455"/>
                      <a:gd name="connsiteY3" fmla="*/ 411388 h 433076"/>
                      <a:gd name="connsiteX4" fmla="*/ 148 w 405455"/>
                      <a:gd name="connsiteY4" fmla="*/ 237337 h 433076"/>
                      <a:gd name="connsiteX0" fmla="*/ 145 w 403172"/>
                      <a:gd name="connsiteY0" fmla="*/ 237337 h 435416"/>
                      <a:gd name="connsiteX1" fmla="*/ 155177 w 403172"/>
                      <a:gd name="connsiteY1" fmla="*/ 3847 h 435416"/>
                      <a:gd name="connsiteX2" fmla="*/ 130222 w 403172"/>
                      <a:gd name="connsiteY2" fmla="*/ 238645 h 435416"/>
                      <a:gd name="connsiteX3" fmla="*/ 399258 w 403172"/>
                      <a:gd name="connsiteY3" fmla="*/ 411388 h 435416"/>
                      <a:gd name="connsiteX4" fmla="*/ 145 w 403172"/>
                      <a:gd name="connsiteY4" fmla="*/ 237337 h 4354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3172" h="435416">
                        <a:moveTo>
                          <a:pt x="145" y="237337"/>
                        </a:moveTo>
                        <a:cubicBezTo>
                          <a:pt x="8610" y="104610"/>
                          <a:pt x="51212" y="-24061"/>
                          <a:pt x="155177" y="3847"/>
                        </a:cubicBezTo>
                        <a:cubicBezTo>
                          <a:pt x="259142" y="31755"/>
                          <a:pt x="131201" y="182076"/>
                          <a:pt x="130222" y="238645"/>
                        </a:cubicBezTo>
                        <a:cubicBezTo>
                          <a:pt x="129243" y="295214"/>
                          <a:pt x="441402" y="335280"/>
                          <a:pt x="399258" y="411388"/>
                        </a:cubicBezTo>
                        <a:cubicBezTo>
                          <a:pt x="357114" y="487496"/>
                          <a:pt x="-8320" y="370064"/>
                          <a:pt x="145" y="237337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grpSp>
                <p:nvGrpSpPr>
                  <p:cNvPr id="30" name="그룹 29">
                    <a:extLst>
                      <a:ext uri="{FF2B5EF4-FFF2-40B4-BE49-F238E27FC236}">
                        <a16:creationId xmlns:a16="http://schemas.microsoft.com/office/drawing/2014/main" id="{D325E0EC-F255-47D5-AEB7-548A0F19A70A}"/>
                      </a:ext>
                    </a:extLst>
                  </p:cNvPr>
                  <p:cNvGrpSpPr/>
                  <p:nvPr/>
                </p:nvGrpSpPr>
                <p:grpSpPr>
                  <a:xfrm>
                    <a:off x="1759283" y="2098408"/>
                    <a:ext cx="557906" cy="1015345"/>
                    <a:chOff x="1690214" y="2334078"/>
                    <a:chExt cx="967178" cy="1760188"/>
                  </a:xfrm>
                </p:grpSpPr>
                <p:grpSp>
                  <p:nvGrpSpPr>
                    <p:cNvPr id="31" name="그룹 30">
                      <a:extLst>
                        <a:ext uri="{FF2B5EF4-FFF2-40B4-BE49-F238E27FC236}">
                          <a16:creationId xmlns:a16="http://schemas.microsoft.com/office/drawing/2014/main" id="{F2B27EC7-968C-4A00-9575-1DA72063F9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0214" y="2334078"/>
                      <a:ext cx="967178" cy="1760188"/>
                      <a:chOff x="5719295" y="1566581"/>
                      <a:chExt cx="766077" cy="1394204"/>
                    </a:xfrm>
                  </p:grpSpPr>
                  <p:sp>
                    <p:nvSpPr>
                      <p:cNvPr id="33" name="타원 21">
                        <a:extLst>
                          <a:ext uri="{FF2B5EF4-FFF2-40B4-BE49-F238E27FC236}">
                            <a16:creationId xmlns:a16="http://schemas.microsoft.com/office/drawing/2014/main" id="{4496C29F-CC2A-4454-AAED-A52971ECA2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07455" y="2164657"/>
                        <a:ext cx="403199" cy="796128"/>
                      </a:xfrm>
                      <a:custGeom>
                        <a:avLst/>
                        <a:gdLst>
                          <a:gd name="connsiteX0" fmla="*/ 0 w 542925"/>
                          <a:gd name="connsiteY0" fmla="*/ 411957 h 823913"/>
                          <a:gd name="connsiteX1" fmla="*/ 271463 w 542925"/>
                          <a:gd name="connsiteY1" fmla="*/ 0 h 823913"/>
                          <a:gd name="connsiteX2" fmla="*/ 542926 w 542925"/>
                          <a:gd name="connsiteY2" fmla="*/ 411957 h 823913"/>
                          <a:gd name="connsiteX3" fmla="*/ 271463 w 542925"/>
                          <a:gd name="connsiteY3" fmla="*/ 823914 h 823913"/>
                          <a:gd name="connsiteX4" fmla="*/ 0 w 542925"/>
                          <a:gd name="connsiteY4" fmla="*/ 411957 h 823913"/>
                          <a:gd name="connsiteX0" fmla="*/ 16 w 542942"/>
                          <a:gd name="connsiteY0" fmla="*/ 411957 h 513697"/>
                          <a:gd name="connsiteX1" fmla="*/ 271479 w 542942"/>
                          <a:gd name="connsiteY1" fmla="*/ 0 h 513697"/>
                          <a:gd name="connsiteX2" fmla="*/ 542942 w 542942"/>
                          <a:gd name="connsiteY2" fmla="*/ 411957 h 513697"/>
                          <a:gd name="connsiteX3" fmla="*/ 261954 w 542942"/>
                          <a:gd name="connsiteY3" fmla="*/ 414339 h 513697"/>
                          <a:gd name="connsiteX4" fmla="*/ 16 w 542942"/>
                          <a:gd name="connsiteY4" fmla="*/ 411957 h 513697"/>
                          <a:gd name="connsiteX0" fmla="*/ 16 w 542942"/>
                          <a:gd name="connsiteY0" fmla="*/ 411957 h 443278"/>
                          <a:gd name="connsiteX1" fmla="*/ 271479 w 542942"/>
                          <a:gd name="connsiteY1" fmla="*/ 0 h 443278"/>
                          <a:gd name="connsiteX2" fmla="*/ 542942 w 542942"/>
                          <a:gd name="connsiteY2" fmla="*/ 411957 h 443278"/>
                          <a:gd name="connsiteX3" fmla="*/ 261954 w 542942"/>
                          <a:gd name="connsiteY3" fmla="*/ 414339 h 443278"/>
                          <a:gd name="connsiteX4" fmla="*/ 16 w 542942"/>
                          <a:gd name="connsiteY4" fmla="*/ 411957 h 443278"/>
                          <a:gd name="connsiteX0" fmla="*/ 16 w 542942"/>
                          <a:gd name="connsiteY0" fmla="*/ 411957 h 443278"/>
                          <a:gd name="connsiteX1" fmla="*/ 271479 w 542942"/>
                          <a:gd name="connsiteY1" fmla="*/ 0 h 443278"/>
                          <a:gd name="connsiteX2" fmla="*/ 542942 w 542942"/>
                          <a:gd name="connsiteY2" fmla="*/ 411957 h 443278"/>
                          <a:gd name="connsiteX3" fmla="*/ 261954 w 542942"/>
                          <a:gd name="connsiteY3" fmla="*/ 414339 h 443278"/>
                          <a:gd name="connsiteX4" fmla="*/ 16 w 542942"/>
                          <a:gd name="connsiteY4" fmla="*/ 411957 h 443278"/>
                          <a:gd name="connsiteX0" fmla="*/ 0 w 542926"/>
                          <a:gd name="connsiteY0" fmla="*/ 411957 h 417945"/>
                          <a:gd name="connsiteX1" fmla="*/ 271463 w 542926"/>
                          <a:gd name="connsiteY1" fmla="*/ 0 h 417945"/>
                          <a:gd name="connsiteX2" fmla="*/ 542926 w 542926"/>
                          <a:gd name="connsiteY2" fmla="*/ 411957 h 417945"/>
                          <a:gd name="connsiteX3" fmla="*/ 261938 w 542926"/>
                          <a:gd name="connsiteY3" fmla="*/ 414339 h 417945"/>
                          <a:gd name="connsiteX4" fmla="*/ 0 w 542926"/>
                          <a:gd name="connsiteY4" fmla="*/ 411957 h 41794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42926" h="417945">
                            <a:moveTo>
                              <a:pt x="0" y="411957"/>
                            </a:moveTo>
                            <a:cubicBezTo>
                              <a:pt x="1587" y="342901"/>
                              <a:pt x="121538" y="0"/>
                              <a:pt x="271463" y="0"/>
                            </a:cubicBezTo>
                            <a:cubicBezTo>
                              <a:pt x="421388" y="0"/>
                              <a:pt x="542926" y="184439"/>
                              <a:pt x="542926" y="411957"/>
                            </a:cubicBezTo>
                            <a:cubicBezTo>
                              <a:pt x="266701" y="420400"/>
                              <a:pt x="411863" y="414339"/>
                              <a:pt x="261938" y="414339"/>
                            </a:cubicBezTo>
                            <a:cubicBezTo>
                              <a:pt x="112013" y="414339"/>
                              <a:pt x="236538" y="423863"/>
                              <a:pt x="0" y="411957"/>
                            </a:cubicBezTo>
                            <a:close/>
                          </a:path>
                        </a:pathLst>
                      </a:custGeom>
                      <a:solidFill>
                        <a:srgbClr val="FFC000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b="1"/>
                      </a:p>
                    </p:txBody>
                  </p:sp>
                  <p:sp>
                    <p:nvSpPr>
                      <p:cNvPr id="34" name="타원 33">
                        <a:extLst>
                          <a:ext uri="{FF2B5EF4-FFF2-40B4-BE49-F238E27FC236}">
                            <a16:creationId xmlns:a16="http://schemas.microsoft.com/office/drawing/2014/main" id="{CCF77AC9-FF0F-438C-9932-5B2B0796A0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19295" y="1566581"/>
                        <a:ext cx="766077" cy="766077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b="1"/>
                      </a:p>
                    </p:txBody>
                  </p:sp>
                  <p:sp>
                    <p:nvSpPr>
                      <p:cNvPr id="35" name="타원 34">
                        <a:extLst>
                          <a:ext uri="{FF2B5EF4-FFF2-40B4-BE49-F238E27FC236}">
                            <a16:creationId xmlns:a16="http://schemas.microsoft.com/office/drawing/2014/main" id="{5C8934FB-B87F-4398-9B71-D86077D2A27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310654" y="1744907"/>
                        <a:ext cx="92608" cy="164941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b="1"/>
                      </a:p>
                    </p:txBody>
                  </p:sp>
                </p:grpSp>
                <p:sp>
                  <p:nvSpPr>
                    <p:cNvPr id="32" name="자유형: 도형 31">
                      <a:extLst>
                        <a:ext uri="{FF2B5EF4-FFF2-40B4-BE49-F238E27FC236}">
                          <a16:creationId xmlns:a16="http://schemas.microsoft.com/office/drawing/2014/main" id="{B1B24CCF-2E63-43AB-A819-1F0C3F1917E1}"/>
                        </a:ext>
                      </a:extLst>
                    </p:cNvPr>
                    <p:cNvSpPr/>
                    <p:nvPr/>
                  </p:nvSpPr>
                  <p:spPr>
                    <a:xfrm rot="1800000" flipH="1">
                      <a:off x="2458498" y="2961266"/>
                      <a:ext cx="159184" cy="54531"/>
                    </a:xfrm>
                    <a:custGeom>
                      <a:avLst/>
                      <a:gdLst>
                        <a:gd name="connsiteX0" fmla="*/ 0 w 121920"/>
                        <a:gd name="connsiteY0" fmla="*/ 0 h 41766"/>
                        <a:gd name="connsiteX1" fmla="*/ 76200 w 121920"/>
                        <a:gd name="connsiteY1" fmla="*/ 38100 h 41766"/>
                        <a:gd name="connsiteX2" fmla="*/ 121920 w 121920"/>
                        <a:gd name="connsiteY2" fmla="*/ 38100 h 417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920" h="41766">
                          <a:moveTo>
                            <a:pt x="0" y="0"/>
                          </a:moveTo>
                          <a:cubicBezTo>
                            <a:pt x="27940" y="15875"/>
                            <a:pt x="55880" y="31750"/>
                            <a:pt x="76200" y="38100"/>
                          </a:cubicBezTo>
                          <a:cubicBezTo>
                            <a:pt x="96520" y="44450"/>
                            <a:pt x="109220" y="41275"/>
                            <a:pt x="121920" y="38100"/>
                          </a:cubicBezTo>
                        </a:path>
                      </a:pathLst>
                    </a:cu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  <p:grpSp>
                <p:nvGrpSpPr>
                  <p:cNvPr id="42" name="그룹 41">
                    <a:extLst>
                      <a:ext uri="{FF2B5EF4-FFF2-40B4-BE49-F238E27FC236}">
                        <a16:creationId xmlns:a16="http://schemas.microsoft.com/office/drawing/2014/main" id="{070ADC9C-A37A-4D52-B589-D9B05BCB101A}"/>
                      </a:ext>
                    </a:extLst>
                  </p:cNvPr>
                  <p:cNvGrpSpPr/>
                  <p:nvPr/>
                </p:nvGrpSpPr>
                <p:grpSpPr>
                  <a:xfrm>
                    <a:off x="2354617" y="2452314"/>
                    <a:ext cx="358161" cy="476668"/>
                    <a:chOff x="3876031" y="2683025"/>
                    <a:chExt cx="358161" cy="476668"/>
                  </a:xfrm>
                  <a:solidFill>
                    <a:schemeClr val="accent2">
                      <a:lumMod val="60000"/>
                      <a:lumOff val="40000"/>
                    </a:schemeClr>
                  </a:solidFill>
                </p:grpSpPr>
                <p:sp>
                  <p:nvSpPr>
                    <p:cNvPr id="41" name="사각형: 둥근 모서리 40">
                      <a:extLst>
                        <a:ext uri="{FF2B5EF4-FFF2-40B4-BE49-F238E27FC236}">
                          <a16:creationId xmlns:a16="http://schemas.microsoft.com/office/drawing/2014/main" id="{D874B862-CF70-4EAF-AE5D-DE8ADBDF1065}"/>
                        </a:ext>
                      </a:extLst>
                    </p:cNvPr>
                    <p:cNvSpPr/>
                    <p:nvPr/>
                  </p:nvSpPr>
                  <p:spPr>
                    <a:xfrm rot="1800000">
                      <a:off x="3947218" y="2683025"/>
                      <a:ext cx="253026" cy="372307"/>
                    </a:xfrm>
                    <a:prstGeom prst="roundRect">
                      <a:avLst>
                        <a:gd name="adj" fmla="val 13233"/>
                      </a:avLst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8" name="사각형: 둥근 모서리 37">
                      <a:extLst>
                        <a:ext uri="{FF2B5EF4-FFF2-40B4-BE49-F238E27FC236}">
                          <a16:creationId xmlns:a16="http://schemas.microsoft.com/office/drawing/2014/main" id="{ADED19C4-4696-42E3-84B1-2AFE4CCAD7AB}"/>
                        </a:ext>
                      </a:extLst>
                    </p:cNvPr>
                    <p:cNvSpPr/>
                    <p:nvPr/>
                  </p:nvSpPr>
                  <p:spPr>
                    <a:xfrm rot="707219">
                      <a:off x="3876031" y="2727893"/>
                      <a:ext cx="358161" cy="431800"/>
                    </a:xfrm>
                    <a:prstGeom prst="roundRect">
                      <a:avLst>
                        <a:gd name="adj" fmla="val 14247"/>
                      </a:avLst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43" name="타원 38">
                    <a:extLst>
                      <a:ext uri="{FF2B5EF4-FFF2-40B4-BE49-F238E27FC236}">
                        <a16:creationId xmlns:a16="http://schemas.microsoft.com/office/drawing/2014/main" id="{A8F703A7-95E9-4966-9161-8E0E8949A96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54361" y="2588213"/>
                    <a:ext cx="146176" cy="402760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2470" h="496471">
                        <a:moveTo>
                          <a:pt x="390" y="236412"/>
                        </a:moveTo>
                        <a:cubicBezTo>
                          <a:pt x="-5303" y="154154"/>
                          <a:pt x="51457" y="-24986"/>
                          <a:pt x="155422" y="2922"/>
                        </a:cubicBezTo>
                        <a:cubicBezTo>
                          <a:pt x="259387" y="30830"/>
                          <a:pt x="131446" y="181151"/>
                          <a:pt x="130467" y="237720"/>
                        </a:cubicBezTo>
                        <a:cubicBezTo>
                          <a:pt x="129488" y="294289"/>
                          <a:pt x="265099" y="465063"/>
                          <a:pt x="189580" y="496471"/>
                        </a:cubicBezTo>
                        <a:cubicBezTo>
                          <a:pt x="101172" y="492171"/>
                          <a:pt x="6083" y="318670"/>
                          <a:pt x="390" y="23641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C20AACFE-2B0E-4848-A835-F11CDF076F86}"/>
                    </a:ext>
                  </a:extLst>
                </p:cNvPr>
                <p:cNvSpPr/>
                <p:nvPr/>
              </p:nvSpPr>
              <p:spPr>
                <a:xfrm>
                  <a:off x="4689522" y="3190021"/>
                  <a:ext cx="516959" cy="486005"/>
                </a:xfrm>
                <a:custGeom>
                  <a:avLst/>
                  <a:gdLst>
                    <a:gd name="connsiteX0" fmla="*/ 732751 w 732751"/>
                    <a:gd name="connsiteY0" fmla="*/ 57076 h 688877"/>
                    <a:gd name="connsiteX1" fmla="*/ 732751 w 732751"/>
                    <a:gd name="connsiteY1" fmla="*/ 57077 h 688877"/>
                    <a:gd name="connsiteX2" fmla="*/ 732751 w 732751"/>
                    <a:gd name="connsiteY2" fmla="*/ 57077 h 688877"/>
                    <a:gd name="connsiteX3" fmla="*/ 59455 w 732751"/>
                    <a:gd name="connsiteY3" fmla="*/ 0 h 688877"/>
                    <a:gd name="connsiteX4" fmla="*/ 648254 w 732751"/>
                    <a:gd name="connsiteY4" fmla="*/ 0 h 688877"/>
                    <a:gd name="connsiteX5" fmla="*/ 648254 w 732751"/>
                    <a:gd name="connsiteY5" fmla="*/ 1117 h 688877"/>
                    <a:gd name="connsiteX6" fmla="*/ 676791 w 732751"/>
                    <a:gd name="connsiteY6" fmla="*/ 1117 h 688877"/>
                    <a:gd name="connsiteX7" fmla="*/ 728354 w 732751"/>
                    <a:gd name="connsiteY7" fmla="*/ 35295 h 688877"/>
                    <a:gd name="connsiteX8" fmla="*/ 732751 w 732751"/>
                    <a:gd name="connsiteY8" fmla="*/ 57077 h 688877"/>
                    <a:gd name="connsiteX9" fmla="*/ 728354 w 732751"/>
                    <a:gd name="connsiteY9" fmla="*/ 78858 h 688877"/>
                    <a:gd name="connsiteX10" fmla="*/ 676791 w 732751"/>
                    <a:gd name="connsiteY10" fmla="*/ 113036 h 688877"/>
                    <a:gd name="connsiteX11" fmla="*/ 554921 w 732751"/>
                    <a:gd name="connsiteY11" fmla="*/ 113036 h 688877"/>
                    <a:gd name="connsiteX12" fmla="*/ 554921 w 732751"/>
                    <a:gd name="connsiteY12" fmla="*/ 577167 h 688877"/>
                    <a:gd name="connsiteX13" fmla="*/ 673833 w 732751"/>
                    <a:gd name="connsiteY13" fmla="*/ 577167 h 688877"/>
                    <a:gd name="connsiteX14" fmla="*/ 673833 w 732751"/>
                    <a:gd name="connsiteY14" fmla="*/ 688877 h 688877"/>
                    <a:gd name="connsiteX15" fmla="*/ 317098 w 732751"/>
                    <a:gd name="connsiteY15" fmla="*/ 688877 h 688877"/>
                    <a:gd name="connsiteX16" fmla="*/ 317098 w 732751"/>
                    <a:gd name="connsiteY16" fmla="*/ 577167 h 688877"/>
                    <a:gd name="connsiteX17" fmla="*/ 436009 w 732751"/>
                    <a:gd name="connsiteY17" fmla="*/ 577167 h 688877"/>
                    <a:gd name="connsiteX18" fmla="*/ 436009 w 732751"/>
                    <a:gd name="connsiteY18" fmla="*/ 113036 h 688877"/>
                    <a:gd name="connsiteX19" fmla="*/ 397249 w 732751"/>
                    <a:gd name="connsiteY19" fmla="*/ 113036 h 688877"/>
                    <a:gd name="connsiteX20" fmla="*/ 390681 w 732751"/>
                    <a:gd name="connsiteY20" fmla="*/ 111710 h 688877"/>
                    <a:gd name="connsiteX21" fmla="*/ 59455 w 732751"/>
                    <a:gd name="connsiteY21" fmla="*/ 111710 h 688877"/>
                    <a:gd name="connsiteX22" fmla="*/ 0 w 732751"/>
                    <a:gd name="connsiteY22" fmla="*/ 55855 h 688877"/>
                    <a:gd name="connsiteX23" fmla="*/ 59455 w 732751"/>
                    <a:gd name="connsiteY23" fmla="*/ 0 h 688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32751" h="688877">
                      <a:moveTo>
                        <a:pt x="732751" y="57076"/>
                      </a:moveTo>
                      <a:lnTo>
                        <a:pt x="732751" y="57077"/>
                      </a:lnTo>
                      <a:lnTo>
                        <a:pt x="732751" y="57077"/>
                      </a:lnTo>
                      <a:close/>
                      <a:moveTo>
                        <a:pt x="59455" y="0"/>
                      </a:moveTo>
                      <a:lnTo>
                        <a:pt x="648254" y="0"/>
                      </a:lnTo>
                      <a:lnTo>
                        <a:pt x="648254" y="1117"/>
                      </a:lnTo>
                      <a:lnTo>
                        <a:pt x="676791" y="1117"/>
                      </a:lnTo>
                      <a:cubicBezTo>
                        <a:pt x="699971" y="1117"/>
                        <a:pt x="719858" y="15210"/>
                        <a:pt x="728354" y="35295"/>
                      </a:cubicBezTo>
                      <a:lnTo>
                        <a:pt x="732751" y="57077"/>
                      </a:lnTo>
                      <a:lnTo>
                        <a:pt x="728354" y="78858"/>
                      </a:lnTo>
                      <a:cubicBezTo>
                        <a:pt x="719858" y="98943"/>
                        <a:pt x="699971" y="113036"/>
                        <a:pt x="676791" y="113036"/>
                      </a:cubicBezTo>
                      <a:lnTo>
                        <a:pt x="554921" y="113036"/>
                      </a:lnTo>
                      <a:lnTo>
                        <a:pt x="554921" y="577167"/>
                      </a:lnTo>
                      <a:lnTo>
                        <a:pt x="673833" y="577167"/>
                      </a:lnTo>
                      <a:lnTo>
                        <a:pt x="673833" y="688877"/>
                      </a:lnTo>
                      <a:lnTo>
                        <a:pt x="317098" y="688877"/>
                      </a:lnTo>
                      <a:lnTo>
                        <a:pt x="317098" y="577167"/>
                      </a:lnTo>
                      <a:lnTo>
                        <a:pt x="436009" y="577167"/>
                      </a:lnTo>
                      <a:lnTo>
                        <a:pt x="436009" y="113036"/>
                      </a:lnTo>
                      <a:lnTo>
                        <a:pt x="397249" y="113036"/>
                      </a:lnTo>
                      <a:lnTo>
                        <a:pt x="390681" y="111710"/>
                      </a:lnTo>
                      <a:lnTo>
                        <a:pt x="59455" y="111710"/>
                      </a:lnTo>
                      <a:cubicBezTo>
                        <a:pt x="25763" y="111710"/>
                        <a:pt x="0" y="87505"/>
                        <a:pt x="0" y="55855"/>
                      </a:cubicBezTo>
                      <a:cubicBezTo>
                        <a:pt x="0" y="24203"/>
                        <a:pt x="25763" y="0"/>
                        <a:pt x="59455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 w="2540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</p:grp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DB15A3D8-D966-42A6-B3E5-650E9CE7CD6B}"/>
                  </a:ext>
                </a:extLst>
              </p:cNvPr>
              <p:cNvGrpSpPr/>
              <p:nvPr/>
            </p:nvGrpSpPr>
            <p:grpSpPr>
              <a:xfrm>
                <a:off x="3311844" y="2451199"/>
                <a:ext cx="866343" cy="1267512"/>
                <a:chOff x="4347542" y="2018997"/>
                <a:chExt cx="1289301" cy="1886326"/>
              </a:xfrm>
            </p:grpSpPr>
            <p:grpSp>
              <p:nvGrpSpPr>
                <p:cNvPr id="91" name="그룹 90">
                  <a:extLst>
                    <a:ext uri="{FF2B5EF4-FFF2-40B4-BE49-F238E27FC236}">
                      <a16:creationId xmlns:a16="http://schemas.microsoft.com/office/drawing/2014/main" id="{FFE789F1-7F20-4306-AAD4-A126DB446A1B}"/>
                    </a:ext>
                  </a:extLst>
                </p:cNvPr>
                <p:cNvGrpSpPr/>
                <p:nvPr/>
              </p:nvGrpSpPr>
              <p:grpSpPr>
                <a:xfrm>
                  <a:off x="4347542" y="2018997"/>
                  <a:ext cx="1289301" cy="1886326"/>
                  <a:chOff x="4158180" y="1990301"/>
                  <a:chExt cx="1260532" cy="1844236"/>
                </a:xfrm>
              </p:grpSpPr>
              <p:sp>
                <p:nvSpPr>
                  <p:cNvPr id="65" name="타원 64">
                    <a:extLst>
                      <a:ext uri="{FF2B5EF4-FFF2-40B4-BE49-F238E27FC236}">
                        <a16:creationId xmlns:a16="http://schemas.microsoft.com/office/drawing/2014/main" id="{351E87CD-AA58-428F-9E97-7640334E4C45}"/>
                      </a:ext>
                    </a:extLst>
                  </p:cNvPr>
                  <p:cNvSpPr/>
                  <p:nvPr/>
                </p:nvSpPr>
                <p:spPr>
                  <a:xfrm>
                    <a:off x="4410972" y="3196116"/>
                    <a:ext cx="182870" cy="638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sp>
                <p:nvSpPr>
                  <p:cNvPr id="78" name="타원 77">
                    <a:extLst>
                      <a:ext uri="{FF2B5EF4-FFF2-40B4-BE49-F238E27FC236}">
                        <a16:creationId xmlns:a16="http://schemas.microsoft.com/office/drawing/2014/main" id="{9DA3F89C-9B4B-4718-A03A-A43B96EA6933}"/>
                      </a:ext>
                    </a:extLst>
                  </p:cNvPr>
                  <p:cNvSpPr/>
                  <p:nvPr/>
                </p:nvSpPr>
                <p:spPr>
                  <a:xfrm>
                    <a:off x="4519694" y="3196116"/>
                    <a:ext cx="182870" cy="638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grpSp>
                <p:nvGrpSpPr>
                  <p:cNvPr id="79" name="그룹 78">
                    <a:extLst>
                      <a:ext uri="{FF2B5EF4-FFF2-40B4-BE49-F238E27FC236}">
                        <a16:creationId xmlns:a16="http://schemas.microsoft.com/office/drawing/2014/main" id="{63F7BD90-2FED-4038-AD89-23A92EA7EC88}"/>
                      </a:ext>
                    </a:extLst>
                  </p:cNvPr>
                  <p:cNvGrpSpPr/>
                  <p:nvPr/>
                </p:nvGrpSpPr>
                <p:grpSpPr>
                  <a:xfrm>
                    <a:off x="4158180" y="1990301"/>
                    <a:ext cx="1260532" cy="1357520"/>
                    <a:chOff x="1759283" y="2098408"/>
                    <a:chExt cx="942804" cy="1015345"/>
                  </a:xfrm>
                </p:grpSpPr>
                <p:sp>
                  <p:nvSpPr>
                    <p:cNvPr id="80" name="타원 38">
                      <a:extLst>
                        <a:ext uri="{FF2B5EF4-FFF2-40B4-BE49-F238E27FC236}">
                          <a16:creationId xmlns:a16="http://schemas.microsoft.com/office/drawing/2014/main" id="{12ADF835-F8DD-4B2E-8F8A-6FF5B760D44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150580" y="2531340"/>
                      <a:ext cx="146176" cy="402760"/>
                    </a:xfrm>
                    <a:custGeom>
                      <a:avLst/>
                      <a:gdLst>
                        <a:gd name="connsiteX0" fmla="*/ 0 w 187900"/>
                        <a:gd name="connsiteY0" fmla="*/ 334999 h 669997"/>
                        <a:gd name="connsiteX1" fmla="*/ 93950 w 187900"/>
                        <a:gd name="connsiteY1" fmla="*/ 0 h 669997"/>
                        <a:gd name="connsiteX2" fmla="*/ 187900 w 187900"/>
                        <a:gd name="connsiteY2" fmla="*/ 334999 h 669997"/>
                        <a:gd name="connsiteX3" fmla="*/ 93950 w 187900"/>
                        <a:gd name="connsiteY3" fmla="*/ 669998 h 669997"/>
                        <a:gd name="connsiteX4" fmla="*/ 0 w 187900"/>
                        <a:gd name="connsiteY4" fmla="*/ 334999 h 669997"/>
                        <a:gd name="connsiteX0" fmla="*/ 61 w 187961"/>
                        <a:gd name="connsiteY0" fmla="*/ 258796 h 593795"/>
                        <a:gd name="connsiteX1" fmla="*/ 83851 w 187961"/>
                        <a:gd name="connsiteY1" fmla="*/ 0 h 593795"/>
                        <a:gd name="connsiteX2" fmla="*/ 187961 w 187961"/>
                        <a:gd name="connsiteY2" fmla="*/ 258796 h 593795"/>
                        <a:gd name="connsiteX3" fmla="*/ 94011 w 187961"/>
                        <a:gd name="connsiteY3" fmla="*/ 593795 h 593795"/>
                        <a:gd name="connsiteX4" fmla="*/ 61 w 187961"/>
                        <a:gd name="connsiteY4" fmla="*/ 258796 h 59379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20 w 245024"/>
                        <a:gd name="connsiteY0" fmla="*/ 196022 h 527776"/>
                        <a:gd name="connsiteX1" fmla="*/ 140914 w 245024"/>
                        <a:gd name="connsiteY1" fmla="*/ 21 h 527776"/>
                        <a:gd name="connsiteX2" fmla="*/ 245024 w 245024"/>
                        <a:gd name="connsiteY2" fmla="*/ 192777 h 527776"/>
                        <a:gd name="connsiteX3" fmla="*/ 151074 w 245024"/>
                        <a:gd name="connsiteY3" fmla="*/ 527776 h 527776"/>
                        <a:gd name="connsiteX4" fmla="*/ 20 w 245024"/>
                        <a:gd name="connsiteY4" fmla="*/ 196022 h 527776"/>
                        <a:gd name="connsiteX0" fmla="*/ 20 w 245565"/>
                        <a:gd name="connsiteY0" fmla="*/ 196008 h 527762"/>
                        <a:gd name="connsiteX1" fmla="*/ 140914 w 245565"/>
                        <a:gd name="connsiteY1" fmla="*/ 7 h 527762"/>
                        <a:gd name="connsiteX2" fmla="*/ 245565 w 245565"/>
                        <a:gd name="connsiteY2" fmla="*/ 194215 h 527762"/>
                        <a:gd name="connsiteX3" fmla="*/ 151074 w 245565"/>
                        <a:gd name="connsiteY3" fmla="*/ 527762 h 527762"/>
                        <a:gd name="connsiteX4" fmla="*/ 20 w 245565"/>
                        <a:gd name="connsiteY4" fmla="*/ 196008 h 527762"/>
                        <a:gd name="connsiteX0" fmla="*/ 20 w 246094"/>
                        <a:gd name="connsiteY0" fmla="*/ 196002 h 527756"/>
                        <a:gd name="connsiteX1" fmla="*/ 140914 w 246094"/>
                        <a:gd name="connsiteY1" fmla="*/ 1 h 527756"/>
                        <a:gd name="connsiteX2" fmla="*/ 245565 w 246094"/>
                        <a:gd name="connsiteY2" fmla="*/ 194209 h 527756"/>
                        <a:gd name="connsiteX3" fmla="*/ 151074 w 246094"/>
                        <a:gd name="connsiteY3" fmla="*/ 527756 h 527756"/>
                        <a:gd name="connsiteX4" fmla="*/ 20 w 246094"/>
                        <a:gd name="connsiteY4" fmla="*/ 196002 h 527756"/>
                        <a:gd name="connsiteX0" fmla="*/ 48 w 246122"/>
                        <a:gd name="connsiteY0" fmla="*/ 196035 h 527789"/>
                        <a:gd name="connsiteX1" fmla="*/ 140942 w 246122"/>
                        <a:gd name="connsiteY1" fmla="*/ 34 h 527789"/>
                        <a:gd name="connsiteX2" fmla="*/ 245593 w 246122"/>
                        <a:gd name="connsiteY2" fmla="*/ 194242 h 527789"/>
                        <a:gd name="connsiteX3" fmla="*/ 151102 w 246122"/>
                        <a:gd name="connsiteY3" fmla="*/ 527789 h 527789"/>
                        <a:gd name="connsiteX4" fmla="*/ 48 w 246122"/>
                        <a:gd name="connsiteY4" fmla="*/ 196035 h 527789"/>
                        <a:gd name="connsiteX0" fmla="*/ 19 w 190356"/>
                        <a:gd name="connsiteY0" fmla="*/ 196030 h 527784"/>
                        <a:gd name="connsiteX1" fmla="*/ 140913 w 190356"/>
                        <a:gd name="connsiteY1" fmla="*/ 29 h 527784"/>
                        <a:gd name="connsiteX2" fmla="*/ 152690 w 190356"/>
                        <a:gd name="connsiteY2" fmla="*/ 182599 h 527784"/>
                        <a:gd name="connsiteX3" fmla="*/ 151073 w 190356"/>
                        <a:gd name="connsiteY3" fmla="*/ 527784 h 527784"/>
                        <a:gd name="connsiteX4" fmla="*/ 19 w 190356"/>
                        <a:gd name="connsiteY4" fmla="*/ 196030 h 527784"/>
                        <a:gd name="connsiteX0" fmla="*/ 92 w 197623"/>
                        <a:gd name="connsiteY0" fmla="*/ 198010 h 529764"/>
                        <a:gd name="connsiteX1" fmla="*/ 140986 w 197623"/>
                        <a:gd name="connsiteY1" fmla="*/ 2009 h 529764"/>
                        <a:gd name="connsiteX2" fmla="*/ 152763 w 197623"/>
                        <a:gd name="connsiteY2" fmla="*/ 184579 h 529764"/>
                        <a:gd name="connsiteX3" fmla="*/ 151146 w 197623"/>
                        <a:gd name="connsiteY3" fmla="*/ 529764 h 529764"/>
                        <a:gd name="connsiteX4" fmla="*/ 92 w 197623"/>
                        <a:gd name="connsiteY4" fmla="*/ 198010 h 529764"/>
                        <a:gd name="connsiteX0" fmla="*/ 92 w 197623"/>
                        <a:gd name="connsiteY0" fmla="*/ 198010 h 529764"/>
                        <a:gd name="connsiteX1" fmla="*/ 140986 w 197623"/>
                        <a:gd name="connsiteY1" fmla="*/ 2009 h 529764"/>
                        <a:gd name="connsiteX2" fmla="*/ 152763 w 197623"/>
                        <a:gd name="connsiteY2" fmla="*/ 184579 h 529764"/>
                        <a:gd name="connsiteX3" fmla="*/ 151146 w 197623"/>
                        <a:gd name="connsiteY3" fmla="*/ 529764 h 529764"/>
                        <a:gd name="connsiteX4" fmla="*/ 92 w 197623"/>
                        <a:gd name="connsiteY4" fmla="*/ 198010 h 529764"/>
                        <a:gd name="connsiteX0" fmla="*/ 19 w 191216"/>
                        <a:gd name="connsiteY0" fmla="*/ 196472 h 528226"/>
                        <a:gd name="connsiteX1" fmla="*/ 140913 w 191216"/>
                        <a:gd name="connsiteY1" fmla="*/ 471 h 528226"/>
                        <a:gd name="connsiteX2" fmla="*/ 155757 w 191216"/>
                        <a:gd name="connsiteY2" fmla="*/ 249374 h 528226"/>
                        <a:gd name="connsiteX3" fmla="*/ 151073 w 191216"/>
                        <a:gd name="connsiteY3" fmla="*/ 528226 h 528226"/>
                        <a:gd name="connsiteX4" fmla="*/ 19 w 191216"/>
                        <a:gd name="connsiteY4" fmla="*/ 196472 h 528226"/>
                        <a:gd name="connsiteX0" fmla="*/ 43 w 191240"/>
                        <a:gd name="connsiteY0" fmla="*/ 196392 h 528146"/>
                        <a:gd name="connsiteX1" fmla="*/ 140937 w 191240"/>
                        <a:gd name="connsiteY1" fmla="*/ 391 h 528146"/>
                        <a:gd name="connsiteX2" fmla="*/ 155781 w 191240"/>
                        <a:gd name="connsiteY2" fmla="*/ 249294 h 528146"/>
                        <a:gd name="connsiteX3" fmla="*/ 151097 w 191240"/>
                        <a:gd name="connsiteY3" fmla="*/ 528146 h 528146"/>
                        <a:gd name="connsiteX4" fmla="*/ 43 w 191240"/>
                        <a:gd name="connsiteY4" fmla="*/ 196392 h 528146"/>
                        <a:gd name="connsiteX0" fmla="*/ 18 w 182293"/>
                        <a:gd name="connsiteY0" fmla="*/ 196264 h 528018"/>
                        <a:gd name="connsiteX1" fmla="*/ 140912 w 182293"/>
                        <a:gd name="connsiteY1" fmla="*/ 263 h 528018"/>
                        <a:gd name="connsiteX2" fmla="*/ 115957 w 182293"/>
                        <a:gd name="connsiteY2" fmla="*/ 235061 h 528018"/>
                        <a:gd name="connsiteX3" fmla="*/ 151072 w 182293"/>
                        <a:gd name="connsiteY3" fmla="*/ 528018 h 528018"/>
                        <a:gd name="connsiteX4" fmla="*/ 18 w 182293"/>
                        <a:gd name="connsiteY4" fmla="*/ 196264 h 528018"/>
                        <a:gd name="connsiteX0" fmla="*/ 37 w 182312"/>
                        <a:gd name="connsiteY0" fmla="*/ 196230 h 527984"/>
                        <a:gd name="connsiteX1" fmla="*/ 140931 w 182312"/>
                        <a:gd name="connsiteY1" fmla="*/ 229 h 527984"/>
                        <a:gd name="connsiteX2" fmla="*/ 115976 w 182312"/>
                        <a:gd name="connsiteY2" fmla="*/ 235027 h 527984"/>
                        <a:gd name="connsiteX3" fmla="*/ 151091 w 182312"/>
                        <a:gd name="connsiteY3" fmla="*/ 527984 h 527984"/>
                        <a:gd name="connsiteX4" fmla="*/ 37 w 182312"/>
                        <a:gd name="connsiteY4" fmla="*/ 196230 h 527984"/>
                        <a:gd name="connsiteX0" fmla="*/ 34 w 182309"/>
                        <a:gd name="connsiteY0" fmla="*/ 199645 h 531399"/>
                        <a:gd name="connsiteX1" fmla="*/ 140928 w 182309"/>
                        <a:gd name="connsiteY1" fmla="*/ 3644 h 531399"/>
                        <a:gd name="connsiteX2" fmla="*/ 115973 w 182309"/>
                        <a:gd name="connsiteY2" fmla="*/ 238442 h 531399"/>
                        <a:gd name="connsiteX3" fmla="*/ 151088 w 182309"/>
                        <a:gd name="connsiteY3" fmla="*/ 531399 h 531399"/>
                        <a:gd name="connsiteX4" fmla="*/ 34 w 182309"/>
                        <a:gd name="connsiteY4" fmla="*/ 199645 h 531399"/>
                        <a:gd name="connsiteX0" fmla="*/ 335 w 203165"/>
                        <a:gd name="connsiteY0" fmla="*/ 199524 h 497072"/>
                        <a:gd name="connsiteX1" fmla="*/ 141229 w 203165"/>
                        <a:gd name="connsiteY1" fmla="*/ 3523 h 497072"/>
                        <a:gd name="connsiteX2" fmla="*/ 116274 w 203165"/>
                        <a:gd name="connsiteY2" fmla="*/ 238321 h 497072"/>
                        <a:gd name="connsiteX3" fmla="*/ 175387 w 203165"/>
                        <a:gd name="connsiteY3" fmla="*/ 497072 h 497072"/>
                        <a:gd name="connsiteX4" fmla="*/ 335 w 203165"/>
                        <a:gd name="connsiteY4" fmla="*/ 199524 h 497072"/>
                        <a:gd name="connsiteX0" fmla="*/ 170 w 216276"/>
                        <a:gd name="connsiteY0" fmla="*/ 212648 h 493625"/>
                        <a:gd name="connsiteX1" fmla="*/ 154340 w 216276"/>
                        <a:gd name="connsiteY1" fmla="*/ 76 h 493625"/>
                        <a:gd name="connsiteX2" fmla="*/ 129385 w 216276"/>
                        <a:gd name="connsiteY2" fmla="*/ 234874 h 493625"/>
                        <a:gd name="connsiteX3" fmla="*/ 188498 w 216276"/>
                        <a:gd name="connsiteY3" fmla="*/ 493625 h 493625"/>
                        <a:gd name="connsiteX4" fmla="*/ 170 w 216276"/>
                        <a:gd name="connsiteY4" fmla="*/ 212648 h 493625"/>
                        <a:gd name="connsiteX0" fmla="*/ 266 w 216372"/>
                        <a:gd name="connsiteY0" fmla="*/ 215534 h 496511"/>
                        <a:gd name="connsiteX1" fmla="*/ 154436 w 216372"/>
                        <a:gd name="connsiteY1" fmla="*/ 2962 h 496511"/>
                        <a:gd name="connsiteX2" fmla="*/ 129481 w 216372"/>
                        <a:gd name="connsiteY2" fmla="*/ 237760 h 496511"/>
                        <a:gd name="connsiteX3" fmla="*/ 188594 w 216372"/>
                        <a:gd name="connsiteY3" fmla="*/ 496511 h 496511"/>
                        <a:gd name="connsiteX4" fmla="*/ 266 w 216372"/>
                        <a:gd name="connsiteY4" fmla="*/ 215534 h 496511"/>
                        <a:gd name="connsiteX0" fmla="*/ 291 w 216397"/>
                        <a:gd name="connsiteY0" fmla="*/ 219066 h 500043"/>
                        <a:gd name="connsiteX1" fmla="*/ 154461 w 216397"/>
                        <a:gd name="connsiteY1" fmla="*/ 6494 h 500043"/>
                        <a:gd name="connsiteX2" fmla="*/ 129506 w 216397"/>
                        <a:gd name="connsiteY2" fmla="*/ 241292 h 500043"/>
                        <a:gd name="connsiteX3" fmla="*/ 188619 w 216397"/>
                        <a:gd name="connsiteY3" fmla="*/ 500043 h 500043"/>
                        <a:gd name="connsiteX4" fmla="*/ 291 w 216397"/>
                        <a:gd name="connsiteY4" fmla="*/ 219066 h 500043"/>
                        <a:gd name="connsiteX0" fmla="*/ 291 w 226555"/>
                        <a:gd name="connsiteY0" fmla="*/ 219066 h 500043"/>
                        <a:gd name="connsiteX1" fmla="*/ 154461 w 226555"/>
                        <a:gd name="connsiteY1" fmla="*/ 6494 h 500043"/>
                        <a:gd name="connsiteX2" fmla="*/ 129506 w 226555"/>
                        <a:gd name="connsiteY2" fmla="*/ 241292 h 500043"/>
                        <a:gd name="connsiteX3" fmla="*/ 188619 w 226555"/>
                        <a:gd name="connsiteY3" fmla="*/ 500043 h 500043"/>
                        <a:gd name="connsiteX4" fmla="*/ 291 w 226555"/>
                        <a:gd name="connsiteY4" fmla="*/ 219066 h 500043"/>
                        <a:gd name="connsiteX0" fmla="*/ 545 w 226809"/>
                        <a:gd name="connsiteY0" fmla="*/ 221397 h 502374"/>
                        <a:gd name="connsiteX1" fmla="*/ 154715 w 226809"/>
                        <a:gd name="connsiteY1" fmla="*/ 8825 h 502374"/>
                        <a:gd name="connsiteX2" fmla="*/ 129760 w 226809"/>
                        <a:gd name="connsiteY2" fmla="*/ 243623 h 502374"/>
                        <a:gd name="connsiteX3" fmla="*/ 188873 w 226809"/>
                        <a:gd name="connsiteY3" fmla="*/ 502374 h 502374"/>
                        <a:gd name="connsiteX4" fmla="*/ 545 w 226809"/>
                        <a:gd name="connsiteY4" fmla="*/ 221397 h 502374"/>
                        <a:gd name="connsiteX0" fmla="*/ 561 w 226825"/>
                        <a:gd name="connsiteY0" fmla="*/ 222493 h 503470"/>
                        <a:gd name="connsiteX1" fmla="*/ 154731 w 226825"/>
                        <a:gd name="connsiteY1" fmla="*/ 9921 h 503470"/>
                        <a:gd name="connsiteX2" fmla="*/ 129776 w 226825"/>
                        <a:gd name="connsiteY2" fmla="*/ 244719 h 503470"/>
                        <a:gd name="connsiteX3" fmla="*/ 188889 w 226825"/>
                        <a:gd name="connsiteY3" fmla="*/ 503470 h 503470"/>
                        <a:gd name="connsiteX4" fmla="*/ 561 w 226825"/>
                        <a:gd name="connsiteY4" fmla="*/ 222493 h 503470"/>
                        <a:gd name="connsiteX0" fmla="*/ 561 w 225902"/>
                        <a:gd name="connsiteY0" fmla="*/ 222493 h 503470"/>
                        <a:gd name="connsiteX1" fmla="*/ 154731 w 225902"/>
                        <a:gd name="connsiteY1" fmla="*/ 9921 h 503470"/>
                        <a:gd name="connsiteX2" fmla="*/ 129776 w 225902"/>
                        <a:gd name="connsiteY2" fmla="*/ 244719 h 503470"/>
                        <a:gd name="connsiteX3" fmla="*/ 188889 w 225902"/>
                        <a:gd name="connsiteY3" fmla="*/ 503470 h 503470"/>
                        <a:gd name="connsiteX4" fmla="*/ 561 w 225902"/>
                        <a:gd name="connsiteY4" fmla="*/ 222493 h 503470"/>
                        <a:gd name="connsiteX0" fmla="*/ 561 w 211779"/>
                        <a:gd name="connsiteY0" fmla="*/ 222493 h 503470"/>
                        <a:gd name="connsiteX1" fmla="*/ 154731 w 211779"/>
                        <a:gd name="connsiteY1" fmla="*/ 9921 h 503470"/>
                        <a:gd name="connsiteX2" fmla="*/ 129776 w 211779"/>
                        <a:gd name="connsiteY2" fmla="*/ 244719 h 503470"/>
                        <a:gd name="connsiteX3" fmla="*/ 188889 w 211779"/>
                        <a:gd name="connsiteY3" fmla="*/ 503470 h 503470"/>
                        <a:gd name="connsiteX4" fmla="*/ 561 w 211779"/>
                        <a:gd name="connsiteY4" fmla="*/ 222493 h 503470"/>
                        <a:gd name="connsiteX0" fmla="*/ 169 w 212249"/>
                        <a:gd name="connsiteY0" fmla="*/ 233491 h 493550"/>
                        <a:gd name="connsiteX1" fmla="*/ 155201 w 212249"/>
                        <a:gd name="connsiteY1" fmla="*/ 1 h 493550"/>
                        <a:gd name="connsiteX2" fmla="*/ 130246 w 212249"/>
                        <a:gd name="connsiteY2" fmla="*/ 234799 h 493550"/>
                        <a:gd name="connsiteX3" fmla="*/ 189359 w 212249"/>
                        <a:gd name="connsiteY3" fmla="*/ 493550 h 493550"/>
                        <a:gd name="connsiteX4" fmla="*/ 169 w 212249"/>
                        <a:gd name="connsiteY4" fmla="*/ 233491 h 493550"/>
                        <a:gd name="connsiteX0" fmla="*/ 371 w 212451"/>
                        <a:gd name="connsiteY0" fmla="*/ 236155 h 496214"/>
                        <a:gd name="connsiteX1" fmla="*/ 155403 w 212451"/>
                        <a:gd name="connsiteY1" fmla="*/ 2665 h 496214"/>
                        <a:gd name="connsiteX2" fmla="*/ 130448 w 212451"/>
                        <a:gd name="connsiteY2" fmla="*/ 237463 h 496214"/>
                        <a:gd name="connsiteX3" fmla="*/ 189561 w 212451"/>
                        <a:gd name="connsiteY3" fmla="*/ 496214 h 496214"/>
                        <a:gd name="connsiteX4" fmla="*/ 371 w 212451"/>
                        <a:gd name="connsiteY4" fmla="*/ 236155 h 496214"/>
                        <a:gd name="connsiteX0" fmla="*/ 390 w 212470"/>
                        <a:gd name="connsiteY0" fmla="*/ 236412 h 496471"/>
                        <a:gd name="connsiteX1" fmla="*/ 155422 w 212470"/>
                        <a:gd name="connsiteY1" fmla="*/ 2922 h 496471"/>
                        <a:gd name="connsiteX2" fmla="*/ 130467 w 212470"/>
                        <a:gd name="connsiteY2" fmla="*/ 237720 h 496471"/>
                        <a:gd name="connsiteX3" fmla="*/ 189580 w 212470"/>
                        <a:gd name="connsiteY3" fmla="*/ 496471 h 496471"/>
                        <a:gd name="connsiteX4" fmla="*/ 390 w 212470"/>
                        <a:gd name="connsiteY4" fmla="*/ 236412 h 4964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2470" h="496471">
                          <a:moveTo>
                            <a:pt x="390" y="236412"/>
                          </a:moveTo>
                          <a:cubicBezTo>
                            <a:pt x="-5303" y="154154"/>
                            <a:pt x="51457" y="-24986"/>
                            <a:pt x="155422" y="2922"/>
                          </a:cubicBezTo>
                          <a:cubicBezTo>
                            <a:pt x="259387" y="30830"/>
                            <a:pt x="131446" y="181151"/>
                            <a:pt x="130467" y="237720"/>
                          </a:cubicBezTo>
                          <a:cubicBezTo>
                            <a:pt x="129488" y="294289"/>
                            <a:pt x="265099" y="465063"/>
                            <a:pt x="189580" y="496471"/>
                          </a:cubicBezTo>
                          <a:cubicBezTo>
                            <a:pt x="101172" y="492171"/>
                            <a:pt x="6083" y="318670"/>
                            <a:pt x="390" y="23641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grpSp>
                  <p:nvGrpSpPr>
                    <p:cNvPr id="81" name="그룹 80">
                      <a:extLst>
                        <a:ext uri="{FF2B5EF4-FFF2-40B4-BE49-F238E27FC236}">
                          <a16:creationId xmlns:a16="http://schemas.microsoft.com/office/drawing/2014/main" id="{3CC4656C-D0F7-424E-8460-8B3AE7B6CE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59283" y="2098408"/>
                      <a:ext cx="557906" cy="1015345"/>
                      <a:chOff x="1690214" y="2334078"/>
                      <a:chExt cx="967178" cy="1760188"/>
                    </a:xfrm>
                  </p:grpSpPr>
                  <p:grpSp>
                    <p:nvGrpSpPr>
                      <p:cNvPr id="86" name="그룹 85">
                        <a:extLst>
                          <a:ext uri="{FF2B5EF4-FFF2-40B4-BE49-F238E27FC236}">
                            <a16:creationId xmlns:a16="http://schemas.microsoft.com/office/drawing/2014/main" id="{8202FF0F-591F-4FA2-B339-C3952A313E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690214" y="2334078"/>
                        <a:ext cx="967178" cy="1760188"/>
                        <a:chOff x="5719295" y="1566581"/>
                        <a:chExt cx="766077" cy="1394204"/>
                      </a:xfrm>
                    </p:grpSpPr>
                    <p:sp>
                      <p:nvSpPr>
                        <p:cNvPr id="88" name="타원 21">
                          <a:extLst>
                            <a:ext uri="{FF2B5EF4-FFF2-40B4-BE49-F238E27FC236}">
                              <a16:creationId xmlns:a16="http://schemas.microsoft.com/office/drawing/2014/main" id="{DCCBD39C-EDCE-45B9-BE1F-ADE9BF9835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07455" y="2164657"/>
                          <a:ext cx="403199" cy="796128"/>
                        </a:xfrm>
                        <a:custGeom>
                          <a:avLst/>
                          <a:gdLst>
                            <a:gd name="connsiteX0" fmla="*/ 0 w 542925"/>
                            <a:gd name="connsiteY0" fmla="*/ 411957 h 823913"/>
                            <a:gd name="connsiteX1" fmla="*/ 271463 w 542925"/>
                            <a:gd name="connsiteY1" fmla="*/ 0 h 823913"/>
                            <a:gd name="connsiteX2" fmla="*/ 542926 w 542925"/>
                            <a:gd name="connsiteY2" fmla="*/ 411957 h 823913"/>
                            <a:gd name="connsiteX3" fmla="*/ 271463 w 542925"/>
                            <a:gd name="connsiteY3" fmla="*/ 823914 h 823913"/>
                            <a:gd name="connsiteX4" fmla="*/ 0 w 542925"/>
                            <a:gd name="connsiteY4" fmla="*/ 411957 h 823913"/>
                            <a:gd name="connsiteX0" fmla="*/ 16 w 542942"/>
                            <a:gd name="connsiteY0" fmla="*/ 411957 h 513697"/>
                            <a:gd name="connsiteX1" fmla="*/ 271479 w 542942"/>
                            <a:gd name="connsiteY1" fmla="*/ 0 h 513697"/>
                            <a:gd name="connsiteX2" fmla="*/ 542942 w 542942"/>
                            <a:gd name="connsiteY2" fmla="*/ 411957 h 513697"/>
                            <a:gd name="connsiteX3" fmla="*/ 261954 w 542942"/>
                            <a:gd name="connsiteY3" fmla="*/ 414339 h 513697"/>
                            <a:gd name="connsiteX4" fmla="*/ 16 w 542942"/>
                            <a:gd name="connsiteY4" fmla="*/ 411957 h 513697"/>
                            <a:gd name="connsiteX0" fmla="*/ 16 w 542942"/>
                            <a:gd name="connsiteY0" fmla="*/ 411957 h 443278"/>
                            <a:gd name="connsiteX1" fmla="*/ 271479 w 542942"/>
                            <a:gd name="connsiteY1" fmla="*/ 0 h 443278"/>
                            <a:gd name="connsiteX2" fmla="*/ 542942 w 542942"/>
                            <a:gd name="connsiteY2" fmla="*/ 411957 h 443278"/>
                            <a:gd name="connsiteX3" fmla="*/ 261954 w 542942"/>
                            <a:gd name="connsiteY3" fmla="*/ 414339 h 443278"/>
                            <a:gd name="connsiteX4" fmla="*/ 16 w 542942"/>
                            <a:gd name="connsiteY4" fmla="*/ 411957 h 443278"/>
                            <a:gd name="connsiteX0" fmla="*/ 16 w 542942"/>
                            <a:gd name="connsiteY0" fmla="*/ 411957 h 443278"/>
                            <a:gd name="connsiteX1" fmla="*/ 271479 w 542942"/>
                            <a:gd name="connsiteY1" fmla="*/ 0 h 443278"/>
                            <a:gd name="connsiteX2" fmla="*/ 542942 w 542942"/>
                            <a:gd name="connsiteY2" fmla="*/ 411957 h 443278"/>
                            <a:gd name="connsiteX3" fmla="*/ 261954 w 542942"/>
                            <a:gd name="connsiteY3" fmla="*/ 414339 h 443278"/>
                            <a:gd name="connsiteX4" fmla="*/ 16 w 542942"/>
                            <a:gd name="connsiteY4" fmla="*/ 411957 h 443278"/>
                            <a:gd name="connsiteX0" fmla="*/ 0 w 542926"/>
                            <a:gd name="connsiteY0" fmla="*/ 411957 h 417945"/>
                            <a:gd name="connsiteX1" fmla="*/ 271463 w 542926"/>
                            <a:gd name="connsiteY1" fmla="*/ 0 h 417945"/>
                            <a:gd name="connsiteX2" fmla="*/ 542926 w 542926"/>
                            <a:gd name="connsiteY2" fmla="*/ 411957 h 417945"/>
                            <a:gd name="connsiteX3" fmla="*/ 261938 w 542926"/>
                            <a:gd name="connsiteY3" fmla="*/ 414339 h 417945"/>
                            <a:gd name="connsiteX4" fmla="*/ 0 w 542926"/>
                            <a:gd name="connsiteY4" fmla="*/ 411957 h 41794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42926" h="417945">
                              <a:moveTo>
                                <a:pt x="0" y="411957"/>
                              </a:moveTo>
                              <a:cubicBezTo>
                                <a:pt x="1587" y="342901"/>
                                <a:pt x="121538" y="0"/>
                                <a:pt x="271463" y="0"/>
                              </a:cubicBezTo>
                              <a:cubicBezTo>
                                <a:pt x="421388" y="0"/>
                                <a:pt x="542926" y="184439"/>
                                <a:pt x="542926" y="411957"/>
                              </a:cubicBezTo>
                              <a:cubicBezTo>
                                <a:pt x="266701" y="420400"/>
                                <a:pt x="411863" y="414339"/>
                                <a:pt x="261938" y="414339"/>
                              </a:cubicBezTo>
                              <a:cubicBezTo>
                                <a:pt x="112013" y="414339"/>
                                <a:pt x="236538" y="423863"/>
                                <a:pt x="0" y="41195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70C0"/>
                        </a:solidFill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b="1"/>
                        </a:p>
                      </p:txBody>
                    </p:sp>
                    <p:sp>
                      <p:nvSpPr>
                        <p:cNvPr id="89" name="타원 88">
                          <a:extLst>
                            <a:ext uri="{FF2B5EF4-FFF2-40B4-BE49-F238E27FC236}">
                              <a16:creationId xmlns:a16="http://schemas.microsoft.com/office/drawing/2014/main" id="{CDBD2282-75F7-4956-9740-103C4D3D88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19295" y="1566581"/>
                          <a:ext cx="766077" cy="766077"/>
                        </a:xfrm>
                        <a:prstGeom prst="ellipse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b="1"/>
                        </a:p>
                      </p:txBody>
                    </p:sp>
                    <p:sp>
                      <p:nvSpPr>
                        <p:cNvPr id="90" name="타원 89">
                          <a:extLst>
                            <a:ext uri="{FF2B5EF4-FFF2-40B4-BE49-F238E27FC236}">
                              <a16:creationId xmlns:a16="http://schemas.microsoft.com/office/drawing/2014/main" id="{C2369441-B3EC-4251-9CF6-E6E0E3B06F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310654" y="1744907"/>
                          <a:ext cx="92608" cy="164941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b="1"/>
                        </a:p>
                      </p:txBody>
                    </p:sp>
                  </p:grpSp>
                  <p:sp>
                    <p:nvSpPr>
                      <p:cNvPr id="87" name="자유형: 도형 86">
                        <a:extLst>
                          <a:ext uri="{FF2B5EF4-FFF2-40B4-BE49-F238E27FC236}">
                            <a16:creationId xmlns:a16="http://schemas.microsoft.com/office/drawing/2014/main" id="{E54FBD3C-849E-45A7-BCAD-90425EB9354B}"/>
                          </a:ext>
                        </a:extLst>
                      </p:cNvPr>
                      <p:cNvSpPr/>
                      <p:nvPr/>
                    </p:nvSpPr>
                    <p:spPr>
                      <a:xfrm rot="1800000" flipH="1">
                        <a:off x="2458498" y="2961266"/>
                        <a:ext cx="159184" cy="54531"/>
                      </a:xfrm>
                      <a:custGeom>
                        <a:avLst/>
                        <a:gdLst>
                          <a:gd name="connsiteX0" fmla="*/ 0 w 121920"/>
                          <a:gd name="connsiteY0" fmla="*/ 0 h 41766"/>
                          <a:gd name="connsiteX1" fmla="*/ 76200 w 121920"/>
                          <a:gd name="connsiteY1" fmla="*/ 38100 h 41766"/>
                          <a:gd name="connsiteX2" fmla="*/ 121920 w 121920"/>
                          <a:gd name="connsiteY2" fmla="*/ 38100 h 417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21920" h="41766">
                            <a:moveTo>
                              <a:pt x="0" y="0"/>
                            </a:moveTo>
                            <a:cubicBezTo>
                              <a:pt x="27940" y="15875"/>
                              <a:pt x="55880" y="31750"/>
                              <a:pt x="76200" y="38100"/>
                            </a:cubicBezTo>
                            <a:cubicBezTo>
                              <a:pt x="96520" y="44450"/>
                              <a:pt x="109220" y="41275"/>
                              <a:pt x="121920" y="38100"/>
                            </a:cubicBezTo>
                          </a:path>
                        </a:pathLst>
                      </a:custGeom>
                      <a:noFill/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</p:grpSp>
                <p:sp>
                  <p:nvSpPr>
                    <p:cNvPr id="84" name="사각형: 둥근 모서리 83">
                      <a:extLst>
                        <a:ext uri="{FF2B5EF4-FFF2-40B4-BE49-F238E27FC236}">
                          <a16:creationId xmlns:a16="http://schemas.microsoft.com/office/drawing/2014/main" id="{DFA38181-D6FC-4053-AF13-641FDC267282}"/>
                        </a:ext>
                      </a:extLst>
                    </p:cNvPr>
                    <p:cNvSpPr/>
                    <p:nvPr/>
                  </p:nvSpPr>
                  <p:spPr>
                    <a:xfrm rot="1800000">
                      <a:off x="2361464" y="2489512"/>
                      <a:ext cx="340623" cy="519169"/>
                    </a:xfrm>
                    <a:prstGeom prst="roundRect">
                      <a:avLst>
                        <a:gd name="adj" fmla="val 13233"/>
                      </a:avLst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97" name="사각형: 둥근 모서리 96">
                  <a:extLst>
                    <a:ext uri="{FF2B5EF4-FFF2-40B4-BE49-F238E27FC236}">
                      <a16:creationId xmlns:a16="http://schemas.microsoft.com/office/drawing/2014/main" id="{834FDD25-27E2-4F3C-819F-E36AA4F191AB}"/>
                    </a:ext>
                  </a:extLst>
                </p:cNvPr>
                <p:cNvSpPr/>
                <p:nvPr/>
              </p:nvSpPr>
              <p:spPr>
                <a:xfrm rot="1800000">
                  <a:off x="5230916" y="2601953"/>
                  <a:ext cx="352342" cy="604202"/>
                </a:xfrm>
                <a:prstGeom prst="roundRect">
                  <a:avLst>
                    <a:gd name="adj" fmla="val 13233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98" name="그룹 97">
                  <a:extLst>
                    <a:ext uri="{FF2B5EF4-FFF2-40B4-BE49-F238E27FC236}">
                      <a16:creationId xmlns:a16="http://schemas.microsoft.com/office/drawing/2014/main" id="{C2D12384-05C2-447D-9A3E-CECA9CE138FF}"/>
                    </a:ext>
                  </a:extLst>
                </p:cNvPr>
                <p:cNvGrpSpPr/>
                <p:nvPr/>
              </p:nvGrpSpPr>
              <p:grpSpPr>
                <a:xfrm rot="20700000">
                  <a:off x="4694482" y="2543037"/>
                  <a:ext cx="749766" cy="422941"/>
                  <a:chOff x="4712378" y="2712650"/>
                  <a:chExt cx="749766" cy="422941"/>
                </a:xfrm>
              </p:grpSpPr>
              <p:pic>
                <p:nvPicPr>
                  <p:cNvPr id="99" name="그래픽 98" descr="연필">
                    <a:extLst>
                      <a:ext uri="{FF2B5EF4-FFF2-40B4-BE49-F238E27FC236}">
                        <a16:creationId xmlns:a16="http://schemas.microsoft.com/office/drawing/2014/main" id="{C3D72286-7F5D-404F-8FC8-1D34DB5119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 rot="17100000">
                    <a:off x="5039203" y="2712650"/>
                    <a:ext cx="422941" cy="422941"/>
                  </a:xfrm>
                  <a:prstGeom prst="rect">
                    <a:avLst/>
                  </a:prstGeom>
                </p:spPr>
              </p:pic>
              <p:sp>
                <p:nvSpPr>
                  <p:cNvPr id="100" name="타원 38">
                    <a:extLst>
                      <a:ext uri="{FF2B5EF4-FFF2-40B4-BE49-F238E27FC236}">
                        <a16:creationId xmlns:a16="http://schemas.microsoft.com/office/drawing/2014/main" id="{2A94994F-44D2-4933-B0BF-8FD196FB5C7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87820" y="2688814"/>
                    <a:ext cx="199898" cy="550781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2470" h="496471">
                        <a:moveTo>
                          <a:pt x="390" y="236412"/>
                        </a:moveTo>
                        <a:cubicBezTo>
                          <a:pt x="-5303" y="154154"/>
                          <a:pt x="51457" y="-24986"/>
                          <a:pt x="155422" y="2922"/>
                        </a:cubicBezTo>
                        <a:cubicBezTo>
                          <a:pt x="259387" y="30830"/>
                          <a:pt x="131446" y="181151"/>
                          <a:pt x="130467" y="237720"/>
                        </a:cubicBezTo>
                        <a:cubicBezTo>
                          <a:pt x="129488" y="294289"/>
                          <a:pt x="265099" y="465063"/>
                          <a:pt x="189580" y="496471"/>
                        </a:cubicBezTo>
                        <a:cubicBezTo>
                          <a:pt x="101172" y="492171"/>
                          <a:pt x="6083" y="318670"/>
                          <a:pt x="390" y="23641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</p:grpSp>
          </p:grpSp>
        </p:grp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24235416-E462-472C-AC88-EFD7A64FB49F}"/>
                </a:ext>
              </a:extLst>
            </p:cNvPr>
            <p:cNvSpPr/>
            <p:nvPr/>
          </p:nvSpPr>
          <p:spPr>
            <a:xfrm>
              <a:off x="2750974" y="3160424"/>
              <a:ext cx="2095500" cy="1333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912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>
            <a:extLst>
              <a:ext uri="{FF2B5EF4-FFF2-40B4-BE49-F238E27FC236}">
                <a16:creationId xmlns:a16="http://schemas.microsoft.com/office/drawing/2014/main" id="{BD42DE2B-2346-4EA0-95DA-F1E401151FB3}"/>
              </a:ext>
            </a:extLst>
          </p:cNvPr>
          <p:cNvGrpSpPr/>
          <p:nvPr/>
        </p:nvGrpSpPr>
        <p:grpSpPr>
          <a:xfrm>
            <a:off x="7669466" y="2974321"/>
            <a:ext cx="2095500" cy="1333500"/>
            <a:chOff x="2750974" y="3160424"/>
            <a:chExt cx="2095500" cy="1333500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435F7E9-9003-4DF0-ADD1-C19A8596DACD}"/>
                </a:ext>
              </a:extLst>
            </p:cNvPr>
            <p:cNvGrpSpPr/>
            <p:nvPr/>
          </p:nvGrpSpPr>
          <p:grpSpPr>
            <a:xfrm>
              <a:off x="2882750" y="3217825"/>
              <a:ext cx="1829210" cy="1223741"/>
              <a:chOff x="3311844" y="2451199"/>
              <a:chExt cx="1894637" cy="1267512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D1C7ED6E-594E-4D99-9DEE-C798C0059592}"/>
                  </a:ext>
                </a:extLst>
              </p:cNvPr>
              <p:cNvGrpSpPr/>
              <p:nvPr/>
            </p:nvGrpSpPr>
            <p:grpSpPr>
              <a:xfrm>
                <a:off x="4324973" y="2634499"/>
                <a:ext cx="881508" cy="1041527"/>
                <a:chOff x="4324973" y="2634499"/>
                <a:chExt cx="881508" cy="1041527"/>
              </a:xfrm>
            </p:grpSpPr>
            <p:sp>
              <p:nvSpPr>
                <p:cNvPr id="123" name="자유형: 도형 122">
                  <a:extLst>
                    <a:ext uri="{FF2B5EF4-FFF2-40B4-BE49-F238E27FC236}">
                      <a16:creationId xmlns:a16="http://schemas.microsoft.com/office/drawing/2014/main" id="{5796A200-9E0A-48BB-B0B6-3A46D39CA182}"/>
                    </a:ext>
                  </a:extLst>
                </p:cNvPr>
                <p:cNvSpPr/>
                <p:nvPr/>
              </p:nvSpPr>
              <p:spPr>
                <a:xfrm>
                  <a:off x="4324973" y="2926295"/>
                  <a:ext cx="426238" cy="742477"/>
                </a:xfrm>
                <a:custGeom>
                  <a:avLst/>
                  <a:gdLst>
                    <a:gd name="connsiteX0" fmla="*/ 265271 w 295275"/>
                    <a:gd name="connsiteY0" fmla="*/ 292894 h 514350"/>
                    <a:gd name="connsiteX1" fmla="*/ 90011 w 295275"/>
                    <a:gd name="connsiteY1" fmla="*/ 292894 h 514350"/>
                    <a:gd name="connsiteX2" fmla="*/ 64294 w 295275"/>
                    <a:gd name="connsiteY2" fmla="*/ 32861 h 514350"/>
                    <a:gd name="connsiteX3" fmla="*/ 64294 w 295275"/>
                    <a:gd name="connsiteY3" fmla="*/ 32861 h 514350"/>
                    <a:gd name="connsiteX4" fmla="*/ 35719 w 295275"/>
                    <a:gd name="connsiteY4" fmla="*/ 7144 h 514350"/>
                    <a:gd name="connsiteX5" fmla="*/ 7144 w 295275"/>
                    <a:gd name="connsiteY5" fmla="*/ 35719 h 514350"/>
                    <a:gd name="connsiteX6" fmla="*/ 7144 w 295275"/>
                    <a:gd name="connsiteY6" fmla="*/ 38576 h 514350"/>
                    <a:gd name="connsiteX7" fmla="*/ 7144 w 295275"/>
                    <a:gd name="connsiteY7" fmla="*/ 38576 h 514350"/>
                    <a:gd name="connsiteX8" fmla="*/ 35719 w 295275"/>
                    <a:gd name="connsiteY8" fmla="*/ 320516 h 514350"/>
                    <a:gd name="connsiteX9" fmla="*/ 8096 w 295275"/>
                    <a:gd name="connsiteY9" fmla="*/ 511969 h 514350"/>
                    <a:gd name="connsiteX10" fmla="*/ 66199 w 295275"/>
                    <a:gd name="connsiteY10" fmla="*/ 511969 h 514350"/>
                    <a:gd name="connsiteX11" fmla="*/ 75724 w 295275"/>
                    <a:gd name="connsiteY11" fmla="*/ 445294 h 514350"/>
                    <a:gd name="connsiteX12" fmla="*/ 207169 w 295275"/>
                    <a:gd name="connsiteY12" fmla="*/ 445294 h 514350"/>
                    <a:gd name="connsiteX13" fmla="*/ 207169 w 295275"/>
                    <a:gd name="connsiteY13" fmla="*/ 511969 h 514350"/>
                    <a:gd name="connsiteX14" fmla="*/ 264319 w 295275"/>
                    <a:gd name="connsiteY14" fmla="*/ 511969 h 514350"/>
                    <a:gd name="connsiteX15" fmla="*/ 264319 w 295275"/>
                    <a:gd name="connsiteY15" fmla="*/ 350044 h 514350"/>
                    <a:gd name="connsiteX16" fmla="*/ 265271 w 295275"/>
                    <a:gd name="connsiteY16" fmla="*/ 350044 h 514350"/>
                    <a:gd name="connsiteX17" fmla="*/ 293846 w 295275"/>
                    <a:gd name="connsiteY17" fmla="*/ 321469 h 514350"/>
                    <a:gd name="connsiteX18" fmla="*/ 265271 w 295275"/>
                    <a:gd name="connsiteY18" fmla="*/ 292894 h 514350"/>
                    <a:gd name="connsiteX19" fmla="*/ 207169 w 295275"/>
                    <a:gd name="connsiteY19" fmla="*/ 407194 h 514350"/>
                    <a:gd name="connsiteX20" fmla="*/ 80486 w 295275"/>
                    <a:gd name="connsiteY20" fmla="*/ 407194 h 514350"/>
                    <a:gd name="connsiteX21" fmla="*/ 89059 w 295275"/>
                    <a:gd name="connsiteY21" fmla="*/ 350044 h 514350"/>
                    <a:gd name="connsiteX22" fmla="*/ 207169 w 295275"/>
                    <a:gd name="connsiteY22" fmla="*/ 350044 h 514350"/>
                    <a:gd name="connsiteX23" fmla="*/ 207169 w 295275"/>
                    <a:gd name="connsiteY23" fmla="*/ 407194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95275" h="514350">
                      <a:moveTo>
                        <a:pt x="265271" y="292894"/>
                      </a:moveTo>
                      <a:lnTo>
                        <a:pt x="90011" y="292894"/>
                      </a:lnTo>
                      <a:lnTo>
                        <a:pt x="64294" y="32861"/>
                      </a:lnTo>
                      <a:lnTo>
                        <a:pt x="64294" y="32861"/>
                      </a:lnTo>
                      <a:cubicBezTo>
                        <a:pt x="62389" y="18574"/>
                        <a:pt x="50959" y="7144"/>
                        <a:pt x="35719" y="7144"/>
                      </a:cubicBezTo>
                      <a:cubicBezTo>
                        <a:pt x="19526" y="7144"/>
                        <a:pt x="7144" y="19526"/>
                        <a:pt x="7144" y="35719"/>
                      </a:cubicBezTo>
                      <a:cubicBezTo>
                        <a:pt x="7144" y="36671"/>
                        <a:pt x="7144" y="37624"/>
                        <a:pt x="7144" y="38576"/>
                      </a:cubicBezTo>
                      <a:lnTo>
                        <a:pt x="7144" y="38576"/>
                      </a:lnTo>
                      <a:lnTo>
                        <a:pt x="35719" y="320516"/>
                      </a:lnTo>
                      <a:lnTo>
                        <a:pt x="8096" y="511969"/>
                      </a:lnTo>
                      <a:lnTo>
                        <a:pt x="66199" y="511969"/>
                      </a:lnTo>
                      <a:lnTo>
                        <a:pt x="75724" y="445294"/>
                      </a:lnTo>
                      <a:lnTo>
                        <a:pt x="207169" y="445294"/>
                      </a:lnTo>
                      <a:lnTo>
                        <a:pt x="207169" y="511969"/>
                      </a:lnTo>
                      <a:lnTo>
                        <a:pt x="264319" y="511969"/>
                      </a:lnTo>
                      <a:lnTo>
                        <a:pt x="264319" y="350044"/>
                      </a:lnTo>
                      <a:lnTo>
                        <a:pt x="265271" y="350044"/>
                      </a:lnTo>
                      <a:cubicBezTo>
                        <a:pt x="281464" y="350044"/>
                        <a:pt x="293846" y="337661"/>
                        <a:pt x="293846" y="321469"/>
                      </a:cubicBezTo>
                      <a:cubicBezTo>
                        <a:pt x="293846" y="305276"/>
                        <a:pt x="280511" y="292894"/>
                        <a:pt x="265271" y="292894"/>
                      </a:cubicBezTo>
                      <a:close/>
                      <a:moveTo>
                        <a:pt x="207169" y="407194"/>
                      </a:moveTo>
                      <a:lnTo>
                        <a:pt x="80486" y="407194"/>
                      </a:lnTo>
                      <a:lnTo>
                        <a:pt x="89059" y="350044"/>
                      </a:lnTo>
                      <a:lnTo>
                        <a:pt x="207169" y="350044"/>
                      </a:lnTo>
                      <a:lnTo>
                        <a:pt x="207169" y="407194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 w="2540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D58B964D-ED3D-4028-92CF-842075A54602}"/>
                    </a:ext>
                  </a:extLst>
                </p:cNvPr>
                <p:cNvGrpSpPr/>
                <p:nvPr/>
              </p:nvGrpSpPr>
              <p:grpSpPr>
                <a:xfrm>
                  <a:off x="4385826" y="2634499"/>
                  <a:ext cx="672695" cy="831607"/>
                  <a:chOff x="1759283" y="2098408"/>
                  <a:chExt cx="953495" cy="1178742"/>
                </a:xfrm>
              </p:grpSpPr>
              <p:sp>
                <p:nvSpPr>
                  <p:cNvPr id="126" name="타원 38">
                    <a:extLst>
                      <a:ext uri="{FF2B5EF4-FFF2-40B4-BE49-F238E27FC236}">
                        <a16:creationId xmlns:a16="http://schemas.microsoft.com/office/drawing/2014/main" id="{EA02450E-736F-4D6A-A582-E0FE1B60A03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50580" y="2531340"/>
                    <a:ext cx="146176" cy="402760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2470" h="496471">
                        <a:moveTo>
                          <a:pt x="390" y="236412"/>
                        </a:moveTo>
                        <a:cubicBezTo>
                          <a:pt x="-5303" y="154154"/>
                          <a:pt x="51457" y="-24986"/>
                          <a:pt x="155422" y="2922"/>
                        </a:cubicBezTo>
                        <a:cubicBezTo>
                          <a:pt x="259387" y="30830"/>
                          <a:pt x="131446" y="181151"/>
                          <a:pt x="130467" y="237720"/>
                        </a:cubicBezTo>
                        <a:cubicBezTo>
                          <a:pt x="129488" y="294289"/>
                          <a:pt x="265099" y="465063"/>
                          <a:pt x="189580" y="496471"/>
                        </a:cubicBezTo>
                        <a:cubicBezTo>
                          <a:pt x="101172" y="492171"/>
                          <a:pt x="6083" y="318670"/>
                          <a:pt x="390" y="23641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27" name="타원 38">
                    <a:extLst>
                      <a:ext uri="{FF2B5EF4-FFF2-40B4-BE49-F238E27FC236}">
                        <a16:creationId xmlns:a16="http://schemas.microsoft.com/office/drawing/2014/main" id="{617AD216-08C8-435E-AA58-584CE1DAB640}"/>
                      </a:ext>
                    </a:extLst>
                  </p:cNvPr>
                  <p:cNvSpPr/>
                  <p:nvPr/>
                </p:nvSpPr>
                <p:spPr>
                  <a:xfrm rot="6300000" flipV="1">
                    <a:off x="2121100" y="2930099"/>
                    <a:ext cx="277375" cy="353228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  <a:gd name="connsiteX0" fmla="*/ 9861 w 419767"/>
                      <a:gd name="connsiteY0" fmla="*/ 236223 h 410274"/>
                      <a:gd name="connsiteX1" fmla="*/ 164893 w 419767"/>
                      <a:gd name="connsiteY1" fmla="*/ 2733 h 410274"/>
                      <a:gd name="connsiteX2" fmla="*/ 139938 w 419767"/>
                      <a:gd name="connsiteY2" fmla="*/ 237531 h 410274"/>
                      <a:gd name="connsiteX3" fmla="*/ 408974 w 419767"/>
                      <a:gd name="connsiteY3" fmla="*/ 410274 h 410274"/>
                      <a:gd name="connsiteX4" fmla="*/ 9861 w 419767"/>
                      <a:gd name="connsiteY4" fmla="*/ 236223 h 410274"/>
                      <a:gd name="connsiteX0" fmla="*/ 9861 w 419767"/>
                      <a:gd name="connsiteY0" fmla="*/ 236223 h 415390"/>
                      <a:gd name="connsiteX1" fmla="*/ 164893 w 419767"/>
                      <a:gd name="connsiteY1" fmla="*/ 2733 h 415390"/>
                      <a:gd name="connsiteX2" fmla="*/ 139938 w 419767"/>
                      <a:gd name="connsiteY2" fmla="*/ 237531 h 415390"/>
                      <a:gd name="connsiteX3" fmla="*/ 408974 w 419767"/>
                      <a:gd name="connsiteY3" fmla="*/ 410274 h 415390"/>
                      <a:gd name="connsiteX4" fmla="*/ 9861 w 419767"/>
                      <a:gd name="connsiteY4" fmla="*/ 236223 h 415390"/>
                      <a:gd name="connsiteX0" fmla="*/ 9861 w 421471"/>
                      <a:gd name="connsiteY0" fmla="*/ 236223 h 415389"/>
                      <a:gd name="connsiteX1" fmla="*/ 164893 w 421471"/>
                      <a:gd name="connsiteY1" fmla="*/ 2733 h 415389"/>
                      <a:gd name="connsiteX2" fmla="*/ 139938 w 421471"/>
                      <a:gd name="connsiteY2" fmla="*/ 237531 h 415389"/>
                      <a:gd name="connsiteX3" fmla="*/ 408974 w 421471"/>
                      <a:gd name="connsiteY3" fmla="*/ 410274 h 415389"/>
                      <a:gd name="connsiteX4" fmla="*/ 9861 w 421471"/>
                      <a:gd name="connsiteY4" fmla="*/ 236223 h 415389"/>
                      <a:gd name="connsiteX0" fmla="*/ 9861 w 415169"/>
                      <a:gd name="connsiteY0" fmla="*/ 236223 h 426502"/>
                      <a:gd name="connsiteX1" fmla="*/ 164893 w 415169"/>
                      <a:gd name="connsiteY1" fmla="*/ 2733 h 426502"/>
                      <a:gd name="connsiteX2" fmla="*/ 139938 w 415169"/>
                      <a:gd name="connsiteY2" fmla="*/ 237531 h 426502"/>
                      <a:gd name="connsiteX3" fmla="*/ 408974 w 415169"/>
                      <a:gd name="connsiteY3" fmla="*/ 410274 h 426502"/>
                      <a:gd name="connsiteX4" fmla="*/ 9861 w 415169"/>
                      <a:gd name="connsiteY4" fmla="*/ 236223 h 426502"/>
                      <a:gd name="connsiteX0" fmla="*/ 9861 w 415168"/>
                      <a:gd name="connsiteY0" fmla="*/ 236223 h 426502"/>
                      <a:gd name="connsiteX1" fmla="*/ 164893 w 415168"/>
                      <a:gd name="connsiteY1" fmla="*/ 2733 h 426502"/>
                      <a:gd name="connsiteX2" fmla="*/ 139938 w 415168"/>
                      <a:gd name="connsiteY2" fmla="*/ 237531 h 426502"/>
                      <a:gd name="connsiteX3" fmla="*/ 408974 w 415168"/>
                      <a:gd name="connsiteY3" fmla="*/ 410274 h 426502"/>
                      <a:gd name="connsiteX4" fmla="*/ 9861 w 415168"/>
                      <a:gd name="connsiteY4" fmla="*/ 236223 h 426502"/>
                      <a:gd name="connsiteX0" fmla="*/ 67 w 405374"/>
                      <a:gd name="connsiteY0" fmla="*/ 238025 h 436730"/>
                      <a:gd name="connsiteX1" fmla="*/ 155099 w 405374"/>
                      <a:gd name="connsiteY1" fmla="*/ 4535 h 436730"/>
                      <a:gd name="connsiteX2" fmla="*/ 130144 w 405374"/>
                      <a:gd name="connsiteY2" fmla="*/ 239333 h 436730"/>
                      <a:gd name="connsiteX3" fmla="*/ 399180 w 405374"/>
                      <a:gd name="connsiteY3" fmla="*/ 412076 h 436730"/>
                      <a:gd name="connsiteX4" fmla="*/ 67 w 405374"/>
                      <a:gd name="connsiteY4" fmla="*/ 238025 h 436730"/>
                      <a:gd name="connsiteX0" fmla="*/ 148 w 405455"/>
                      <a:gd name="connsiteY0" fmla="*/ 237337 h 433076"/>
                      <a:gd name="connsiteX1" fmla="*/ 155180 w 405455"/>
                      <a:gd name="connsiteY1" fmla="*/ 3847 h 433076"/>
                      <a:gd name="connsiteX2" fmla="*/ 130225 w 405455"/>
                      <a:gd name="connsiteY2" fmla="*/ 238645 h 433076"/>
                      <a:gd name="connsiteX3" fmla="*/ 399261 w 405455"/>
                      <a:gd name="connsiteY3" fmla="*/ 411388 h 433076"/>
                      <a:gd name="connsiteX4" fmla="*/ 148 w 405455"/>
                      <a:gd name="connsiteY4" fmla="*/ 237337 h 433076"/>
                      <a:gd name="connsiteX0" fmla="*/ 145 w 403172"/>
                      <a:gd name="connsiteY0" fmla="*/ 237337 h 435416"/>
                      <a:gd name="connsiteX1" fmla="*/ 155177 w 403172"/>
                      <a:gd name="connsiteY1" fmla="*/ 3847 h 435416"/>
                      <a:gd name="connsiteX2" fmla="*/ 130222 w 403172"/>
                      <a:gd name="connsiteY2" fmla="*/ 238645 h 435416"/>
                      <a:gd name="connsiteX3" fmla="*/ 399258 w 403172"/>
                      <a:gd name="connsiteY3" fmla="*/ 411388 h 435416"/>
                      <a:gd name="connsiteX4" fmla="*/ 145 w 403172"/>
                      <a:gd name="connsiteY4" fmla="*/ 237337 h 4354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3172" h="435416">
                        <a:moveTo>
                          <a:pt x="145" y="237337"/>
                        </a:moveTo>
                        <a:cubicBezTo>
                          <a:pt x="8610" y="104610"/>
                          <a:pt x="51212" y="-24061"/>
                          <a:pt x="155177" y="3847"/>
                        </a:cubicBezTo>
                        <a:cubicBezTo>
                          <a:pt x="259142" y="31755"/>
                          <a:pt x="131201" y="182076"/>
                          <a:pt x="130222" y="238645"/>
                        </a:cubicBezTo>
                        <a:cubicBezTo>
                          <a:pt x="129243" y="295214"/>
                          <a:pt x="441402" y="335280"/>
                          <a:pt x="399258" y="411388"/>
                        </a:cubicBezTo>
                        <a:cubicBezTo>
                          <a:pt x="357114" y="487496"/>
                          <a:pt x="-8320" y="370064"/>
                          <a:pt x="145" y="237337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28" name="타원 38">
                    <a:extLst>
                      <a:ext uri="{FF2B5EF4-FFF2-40B4-BE49-F238E27FC236}">
                        <a16:creationId xmlns:a16="http://schemas.microsoft.com/office/drawing/2014/main" id="{7A81A7AF-3CDD-43FA-822C-37F492B62B18}"/>
                      </a:ext>
                    </a:extLst>
                  </p:cNvPr>
                  <p:cNvSpPr/>
                  <p:nvPr/>
                </p:nvSpPr>
                <p:spPr>
                  <a:xfrm rot="6300000" flipV="1">
                    <a:off x="2095700" y="2961849"/>
                    <a:ext cx="277375" cy="353228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  <a:gd name="connsiteX0" fmla="*/ 9861 w 419767"/>
                      <a:gd name="connsiteY0" fmla="*/ 236223 h 410274"/>
                      <a:gd name="connsiteX1" fmla="*/ 164893 w 419767"/>
                      <a:gd name="connsiteY1" fmla="*/ 2733 h 410274"/>
                      <a:gd name="connsiteX2" fmla="*/ 139938 w 419767"/>
                      <a:gd name="connsiteY2" fmla="*/ 237531 h 410274"/>
                      <a:gd name="connsiteX3" fmla="*/ 408974 w 419767"/>
                      <a:gd name="connsiteY3" fmla="*/ 410274 h 410274"/>
                      <a:gd name="connsiteX4" fmla="*/ 9861 w 419767"/>
                      <a:gd name="connsiteY4" fmla="*/ 236223 h 410274"/>
                      <a:gd name="connsiteX0" fmla="*/ 9861 w 419767"/>
                      <a:gd name="connsiteY0" fmla="*/ 236223 h 415390"/>
                      <a:gd name="connsiteX1" fmla="*/ 164893 w 419767"/>
                      <a:gd name="connsiteY1" fmla="*/ 2733 h 415390"/>
                      <a:gd name="connsiteX2" fmla="*/ 139938 w 419767"/>
                      <a:gd name="connsiteY2" fmla="*/ 237531 h 415390"/>
                      <a:gd name="connsiteX3" fmla="*/ 408974 w 419767"/>
                      <a:gd name="connsiteY3" fmla="*/ 410274 h 415390"/>
                      <a:gd name="connsiteX4" fmla="*/ 9861 w 419767"/>
                      <a:gd name="connsiteY4" fmla="*/ 236223 h 415390"/>
                      <a:gd name="connsiteX0" fmla="*/ 9861 w 421471"/>
                      <a:gd name="connsiteY0" fmla="*/ 236223 h 415389"/>
                      <a:gd name="connsiteX1" fmla="*/ 164893 w 421471"/>
                      <a:gd name="connsiteY1" fmla="*/ 2733 h 415389"/>
                      <a:gd name="connsiteX2" fmla="*/ 139938 w 421471"/>
                      <a:gd name="connsiteY2" fmla="*/ 237531 h 415389"/>
                      <a:gd name="connsiteX3" fmla="*/ 408974 w 421471"/>
                      <a:gd name="connsiteY3" fmla="*/ 410274 h 415389"/>
                      <a:gd name="connsiteX4" fmla="*/ 9861 w 421471"/>
                      <a:gd name="connsiteY4" fmla="*/ 236223 h 415389"/>
                      <a:gd name="connsiteX0" fmla="*/ 9861 w 415169"/>
                      <a:gd name="connsiteY0" fmla="*/ 236223 h 426502"/>
                      <a:gd name="connsiteX1" fmla="*/ 164893 w 415169"/>
                      <a:gd name="connsiteY1" fmla="*/ 2733 h 426502"/>
                      <a:gd name="connsiteX2" fmla="*/ 139938 w 415169"/>
                      <a:gd name="connsiteY2" fmla="*/ 237531 h 426502"/>
                      <a:gd name="connsiteX3" fmla="*/ 408974 w 415169"/>
                      <a:gd name="connsiteY3" fmla="*/ 410274 h 426502"/>
                      <a:gd name="connsiteX4" fmla="*/ 9861 w 415169"/>
                      <a:gd name="connsiteY4" fmla="*/ 236223 h 426502"/>
                      <a:gd name="connsiteX0" fmla="*/ 9861 w 415168"/>
                      <a:gd name="connsiteY0" fmla="*/ 236223 h 426502"/>
                      <a:gd name="connsiteX1" fmla="*/ 164893 w 415168"/>
                      <a:gd name="connsiteY1" fmla="*/ 2733 h 426502"/>
                      <a:gd name="connsiteX2" fmla="*/ 139938 w 415168"/>
                      <a:gd name="connsiteY2" fmla="*/ 237531 h 426502"/>
                      <a:gd name="connsiteX3" fmla="*/ 408974 w 415168"/>
                      <a:gd name="connsiteY3" fmla="*/ 410274 h 426502"/>
                      <a:gd name="connsiteX4" fmla="*/ 9861 w 415168"/>
                      <a:gd name="connsiteY4" fmla="*/ 236223 h 426502"/>
                      <a:gd name="connsiteX0" fmla="*/ 67 w 405374"/>
                      <a:gd name="connsiteY0" fmla="*/ 238025 h 436730"/>
                      <a:gd name="connsiteX1" fmla="*/ 155099 w 405374"/>
                      <a:gd name="connsiteY1" fmla="*/ 4535 h 436730"/>
                      <a:gd name="connsiteX2" fmla="*/ 130144 w 405374"/>
                      <a:gd name="connsiteY2" fmla="*/ 239333 h 436730"/>
                      <a:gd name="connsiteX3" fmla="*/ 399180 w 405374"/>
                      <a:gd name="connsiteY3" fmla="*/ 412076 h 436730"/>
                      <a:gd name="connsiteX4" fmla="*/ 67 w 405374"/>
                      <a:gd name="connsiteY4" fmla="*/ 238025 h 436730"/>
                      <a:gd name="connsiteX0" fmla="*/ 148 w 405455"/>
                      <a:gd name="connsiteY0" fmla="*/ 237337 h 433076"/>
                      <a:gd name="connsiteX1" fmla="*/ 155180 w 405455"/>
                      <a:gd name="connsiteY1" fmla="*/ 3847 h 433076"/>
                      <a:gd name="connsiteX2" fmla="*/ 130225 w 405455"/>
                      <a:gd name="connsiteY2" fmla="*/ 238645 h 433076"/>
                      <a:gd name="connsiteX3" fmla="*/ 399261 w 405455"/>
                      <a:gd name="connsiteY3" fmla="*/ 411388 h 433076"/>
                      <a:gd name="connsiteX4" fmla="*/ 148 w 405455"/>
                      <a:gd name="connsiteY4" fmla="*/ 237337 h 433076"/>
                      <a:gd name="connsiteX0" fmla="*/ 145 w 403172"/>
                      <a:gd name="connsiteY0" fmla="*/ 237337 h 435416"/>
                      <a:gd name="connsiteX1" fmla="*/ 155177 w 403172"/>
                      <a:gd name="connsiteY1" fmla="*/ 3847 h 435416"/>
                      <a:gd name="connsiteX2" fmla="*/ 130222 w 403172"/>
                      <a:gd name="connsiteY2" fmla="*/ 238645 h 435416"/>
                      <a:gd name="connsiteX3" fmla="*/ 399258 w 403172"/>
                      <a:gd name="connsiteY3" fmla="*/ 411388 h 435416"/>
                      <a:gd name="connsiteX4" fmla="*/ 145 w 403172"/>
                      <a:gd name="connsiteY4" fmla="*/ 237337 h 4354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3172" h="435416">
                        <a:moveTo>
                          <a:pt x="145" y="237337"/>
                        </a:moveTo>
                        <a:cubicBezTo>
                          <a:pt x="8610" y="104610"/>
                          <a:pt x="51212" y="-24061"/>
                          <a:pt x="155177" y="3847"/>
                        </a:cubicBezTo>
                        <a:cubicBezTo>
                          <a:pt x="259142" y="31755"/>
                          <a:pt x="131201" y="182076"/>
                          <a:pt x="130222" y="238645"/>
                        </a:cubicBezTo>
                        <a:cubicBezTo>
                          <a:pt x="129243" y="295214"/>
                          <a:pt x="441402" y="335280"/>
                          <a:pt x="399258" y="411388"/>
                        </a:cubicBezTo>
                        <a:cubicBezTo>
                          <a:pt x="357114" y="487496"/>
                          <a:pt x="-8320" y="370064"/>
                          <a:pt x="145" y="237337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grpSp>
                <p:nvGrpSpPr>
                  <p:cNvPr id="129" name="그룹 128">
                    <a:extLst>
                      <a:ext uri="{FF2B5EF4-FFF2-40B4-BE49-F238E27FC236}">
                        <a16:creationId xmlns:a16="http://schemas.microsoft.com/office/drawing/2014/main" id="{6ACF5E28-3F6B-4BCC-9F0A-42B2834B6EB3}"/>
                      </a:ext>
                    </a:extLst>
                  </p:cNvPr>
                  <p:cNvGrpSpPr/>
                  <p:nvPr/>
                </p:nvGrpSpPr>
                <p:grpSpPr>
                  <a:xfrm>
                    <a:off x="1759283" y="2098408"/>
                    <a:ext cx="557906" cy="1015345"/>
                    <a:chOff x="1690214" y="2334078"/>
                    <a:chExt cx="967178" cy="1760188"/>
                  </a:xfrm>
                </p:grpSpPr>
                <p:grpSp>
                  <p:nvGrpSpPr>
                    <p:cNvPr id="134" name="그룹 133">
                      <a:extLst>
                        <a:ext uri="{FF2B5EF4-FFF2-40B4-BE49-F238E27FC236}">
                          <a16:creationId xmlns:a16="http://schemas.microsoft.com/office/drawing/2014/main" id="{A9EBAC08-DEC3-405F-90BA-61C0A4686C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0214" y="2334078"/>
                      <a:ext cx="967178" cy="1760188"/>
                      <a:chOff x="5719295" y="1566581"/>
                      <a:chExt cx="766077" cy="1394204"/>
                    </a:xfrm>
                  </p:grpSpPr>
                  <p:sp>
                    <p:nvSpPr>
                      <p:cNvPr id="136" name="타원 21">
                        <a:extLst>
                          <a:ext uri="{FF2B5EF4-FFF2-40B4-BE49-F238E27FC236}">
                            <a16:creationId xmlns:a16="http://schemas.microsoft.com/office/drawing/2014/main" id="{D5F78F03-BB5F-4ACD-832F-DB87141B0F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07455" y="2164657"/>
                        <a:ext cx="403199" cy="796128"/>
                      </a:xfrm>
                      <a:custGeom>
                        <a:avLst/>
                        <a:gdLst>
                          <a:gd name="connsiteX0" fmla="*/ 0 w 542925"/>
                          <a:gd name="connsiteY0" fmla="*/ 411957 h 823913"/>
                          <a:gd name="connsiteX1" fmla="*/ 271463 w 542925"/>
                          <a:gd name="connsiteY1" fmla="*/ 0 h 823913"/>
                          <a:gd name="connsiteX2" fmla="*/ 542926 w 542925"/>
                          <a:gd name="connsiteY2" fmla="*/ 411957 h 823913"/>
                          <a:gd name="connsiteX3" fmla="*/ 271463 w 542925"/>
                          <a:gd name="connsiteY3" fmla="*/ 823914 h 823913"/>
                          <a:gd name="connsiteX4" fmla="*/ 0 w 542925"/>
                          <a:gd name="connsiteY4" fmla="*/ 411957 h 823913"/>
                          <a:gd name="connsiteX0" fmla="*/ 16 w 542942"/>
                          <a:gd name="connsiteY0" fmla="*/ 411957 h 513697"/>
                          <a:gd name="connsiteX1" fmla="*/ 271479 w 542942"/>
                          <a:gd name="connsiteY1" fmla="*/ 0 h 513697"/>
                          <a:gd name="connsiteX2" fmla="*/ 542942 w 542942"/>
                          <a:gd name="connsiteY2" fmla="*/ 411957 h 513697"/>
                          <a:gd name="connsiteX3" fmla="*/ 261954 w 542942"/>
                          <a:gd name="connsiteY3" fmla="*/ 414339 h 513697"/>
                          <a:gd name="connsiteX4" fmla="*/ 16 w 542942"/>
                          <a:gd name="connsiteY4" fmla="*/ 411957 h 513697"/>
                          <a:gd name="connsiteX0" fmla="*/ 16 w 542942"/>
                          <a:gd name="connsiteY0" fmla="*/ 411957 h 443278"/>
                          <a:gd name="connsiteX1" fmla="*/ 271479 w 542942"/>
                          <a:gd name="connsiteY1" fmla="*/ 0 h 443278"/>
                          <a:gd name="connsiteX2" fmla="*/ 542942 w 542942"/>
                          <a:gd name="connsiteY2" fmla="*/ 411957 h 443278"/>
                          <a:gd name="connsiteX3" fmla="*/ 261954 w 542942"/>
                          <a:gd name="connsiteY3" fmla="*/ 414339 h 443278"/>
                          <a:gd name="connsiteX4" fmla="*/ 16 w 542942"/>
                          <a:gd name="connsiteY4" fmla="*/ 411957 h 443278"/>
                          <a:gd name="connsiteX0" fmla="*/ 16 w 542942"/>
                          <a:gd name="connsiteY0" fmla="*/ 411957 h 443278"/>
                          <a:gd name="connsiteX1" fmla="*/ 271479 w 542942"/>
                          <a:gd name="connsiteY1" fmla="*/ 0 h 443278"/>
                          <a:gd name="connsiteX2" fmla="*/ 542942 w 542942"/>
                          <a:gd name="connsiteY2" fmla="*/ 411957 h 443278"/>
                          <a:gd name="connsiteX3" fmla="*/ 261954 w 542942"/>
                          <a:gd name="connsiteY3" fmla="*/ 414339 h 443278"/>
                          <a:gd name="connsiteX4" fmla="*/ 16 w 542942"/>
                          <a:gd name="connsiteY4" fmla="*/ 411957 h 443278"/>
                          <a:gd name="connsiteX0" fmla="*/ 0 w 542926"/>
                          <a:gd name="connsiteY0" fmla="*/ 411957 h 417945"/>
                          <a:gd name="connsiteX1" fmla="*/ 271463 w 542926"/>
                          <a:gd name="connsiteY1" fmla="*/ 0 h 417945"/>
                          <a:gd name="connsiteX2" fmla="*/ 542926 w 542926"/>
                          <a:gd name="connsiteY2" fmla="*/ 411957 h 417945"/>
                          <a:gd name="connsiteX3" fmla="*/ 261938 w 542926"/>
                          <a:gd name="connsiteY3" fmla="*/ 414339 h 417945"/>
                          <a:gd name="connsiteX4" fmla="*/ 0 w 542926"/>
                          <a:gd name="connsiteY4" fmla="*/ 411957 h 41794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42926" h="417945">
                            <a:moveTo>
                              <a:pt x="0" y="411957"/>
                            </a:moveTo>
                            <a:cubicBezTo>
                              <a:pt x="1587" y="342901"/>
                              <a:pt x="121538" y="0"/>
                              <a:pt x="271463" y="0"/>
                            </a:cubicBezTo>
                            <a:cubicBezTo>
                              <a:pt x="421388" y="0"/>
                              <a:pt x="542926" y="184439"/>
                              <a:pt x="542926" y="411957"/>
                            </a:cubicBezTo>
                            <a:cubicBezTo>
                              <a:pt x="266701" y="420400"/>
                              <a:pt x="411863" y="414339"/>
                              <a:pt x="261938" y="414339"/>
                            </a:cubicBezTo>
                            <a:cubicBezTo>
                              <a:pt x="112013" y="414339"/>
                              <a:pt x="236538" y="423863"/>
                              <a:pt x="0" y="411957"/>
                            </a:cubicBezTo>
                            <a:close/>
                          </a:path>
                        </a:pathLst>
                      </a:custGeom>
                      <a:solidFill>
                        <a:srgbClr val="FFC000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b="1"/>
                      </a:p>
                    </p:txBody>
                  </p:sp>
                  <p:sp>
                    <p:nvSpPr>
                      <p:cNvPr id="137" name="타원 136">
                        <a:extLst>
                          <a:ext uri="{FF2B5EF4-FFF2-40B4-BE49-F238E27FC236}">
                            <a16:creationId xmlns:a16="http://schemas.microsoft.com/office/drawing/2014/main" id="{827AD59F-185D-479A-BDD9-44F2D4FF72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19295" y="1566581"/>
                        <a:ext cx="766077" cy="766077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b="1"/>
                      </a:p>
                    </p:txBody>
                  </p:sp>
                  <p:sp>
                    <p:nvSpPr>
                      <p:cNvPr id="138" name="타원 137">
                        <a:extLst>
                          <a:ext uri="{FF2B5EF4-FFF2-40B4-BE49-F238E27FC236}">
                            <a16:creationId xmlns:a16="http://schemas.microsoft.com/office/drawing/2014/main" id="{00132A36-3B43-488E-BEAF-32027B0D56B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310654" y="1744907"/>
                        <a:ext cx="92608" cy="164941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b="1"/>
                      </a:p>
                    </p:txBody>
                  </p:sp>
                </p:grpSp>
                <p:sp>
                  <p:nvSpPr>
                    <p:cNvPr id="135" name="자유형: 도형 134">
                      <a:extLst>
                        <a:ext uri="{FF2B5EF4-FFF2-40B4-BE49-F238E27FC236}">
                          <a16:creationId xmlns:a16="http://schemas.microsoft.com/office/drawing/2014/main" id="{E40908C5-26A7-4811-AECB-8DB626C09295}"/>
                        </a:ext>
                      </a:extLst>
                    </p:cNvPr>
                    <p:cNvSpPr/>
                    <p:nvPr/>
                  </p:nvSpPr>
                  <p:spPr>
                    <a:xfrm rot="1800000" flipH="1">
                      <a:off x="2458498" y="2961266"/>
                      <a:ext cx="159184" cy="54531"/>
                    </a:xfrm>
                    <a:custGeom>
                      <a:avLst/>
                      <a:gdLst>
                        <a:gd name="connsiteX0" fmla="*/ 0 w 121920"/>
                        <a:gd name="connsiteY0" fmla="*/ 0 h 41766"/>
                        <a:gd name="connsiteX1" fmla="*/ 76200 w 121920"/>
                        <a:gd name="connsiteY1" fmla="*/ 38100 h 41766"/>
                        <a:gd name="connsiteX2" fmla="*/ 121920 w 121920"/>
                        <a:gd name="connsiteY2" fmla="*/ 38100 h 417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920" h="41766">
                          <a:moveTo>
                            <a:pt x="0" y="0"/>
                          </a:moveTo>
                          <a:cubicBezTo>
                            <a:pt x="27940" y="15875"/>
                            <a:pt x="55880" y="31750"/>
                            <a:pt x="76200" y="38100"/>
                          </a:cubicBezTo>
                          <a:cubicBezTo>
                            <a:pt x="96520" y="44450"/>
                            <a:pt x="109220" y="41275"/>
                            <a:pt x="121920" y="38100"/>
                          </a:cubicBezTo>
                        </a:path>
                      </a:pathLst>
                    </a:cu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  <p:grpSp>
                <p:nvGrpSpPr>
                  <p:cNvPr id="130" name="그룹 129">
                    <a:extLst>
                      <a:ext uri="{FF2B5EF4-FFF2-40B4-BE49-F238E27FC236}">
                        <a16:creationId xmlns:a16="http://schemas.microsoft.com/office/drawing/2014/main" id="{F8CBB9EF-6D0A-4E8E-BEF2-7B7EACDA00E9}"/>
                      </a:ext>
                    </a:extLst>
                  </p:cNvPr>
                  <p:cNvGrpSpPr/>
                  <p:nvPr/>
                </p:nvGrpSpPr>
                <p:grpSpPr>
                  <a:xfrm>
                    <a:off x="2354617" y="2452314"/>
                    <a:ext cx="358161" cy="476668"/>
                    <a:chOff x="3876031" y="2683025"/>
                    <a:chExt cx="358161" cy="476668"/>
                  </a:xfrm>
                  <a:solidFill>
                    <a:schemeClr val="accent2">
                      <a:lumMod val="60000"/>
                      <a:lumOff val="40000"/>
                    </a:schemeClr>
                  </a:solidFill>
                </p:grpSpPr>
                <p:sp>
                  <p:nvSpPr>
                    <p:cNvPr id="132" name="사각형: 둥근 모서리 131">
                      <a:extLst>
                        <a:ext uri="{FF2B5EF4-FFF2-40B4-BE49-F238E27FC236}">
                          <a16:creationId xmlns:a16="http://schemas.microsoft.com/office/drawing/2014/main" id="{2364C986-E192-4ADD-9A7A-9AB175564CCA}"/>
                        </a:ext>
                      </a:extLst>
                    </p:cNvPr>
                    <p:cNvSpPr/>
                    <p:nvPr/>
                  </p:nvSpPr>
                  <p:spPr>
                    <a:xfrm rot="1800000">
                      <a:off x="3947218" y="2683025"/>
                      <a:ext cx="253026" cy="372307"/>
                    </a:xfrm>
                    <a:prstGeom prst="roundRect">
                      <a:avLst>
                        <a:gd name="adj" fmla="val 13233"/>
                      </a:avLst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3" name="사각형: 둥근 모서리 132">
                      <a:extLst>
                        <a:ext uri="{FF2B5EF4-FFF2-40B4-BE49-F238E27FC236}">
                          <a16:creationId xmlns:a16="http://schemas.microsoft.com/office/drawing/2014/main" id="{C9D4C3E1-E165-447E-B2A0-0B1E5047199E}"/>
                        </a:ext>
                      </a:extLst>
                    </p:cNvPr>
                    <p:cNvSpPr/>
                    <p:nvPr/>
                  </p:nvSpPr>
                  <p:spPr>
                    <a:xfrm rot="707219">
                      <a:off x="3876031" y="2727893"/>
                      <a:ext cx="358161" cy="431800"/>
                    </a:xfrm>
                    <a:prstGeom prst="roundRect">
                      <a:avLst>
                        <a:gd name="adj" fmla="val 14247"/>
                      </a:avLst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31" name="타원 38">
                    <a:extLst>
                      <a:ext uri="{FF2B5EF4-FFF2-40B4-BE49-F238E27FC236}">
                        <a16:creationId xmlns:a16="http://schemas.microsoft.com/office/drawing/2014/main" id="{CE771B11-4C44-4253-AA5C-C6FD289C5FE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54361" y="2588213"/>
                    <a:ext cx="146176" cy="402760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2470" h="496471">
                        <a:moveTo>
                          <a:pt x="390" y="236412"/>
                        </a:moveTo>
                        <a:cubicBezTo>
                          <a:pt x="-5303" y="154154"/>
                          <a:pt x="51457" y="-24986"/>
                          <a:pt x="155422" y="2922"/>
                        </a:cubicBezTo>
                        <a:cubicBezTo>
                          <a:pt x="259387" y="30830"/>
                          <a:pt x="131446" y="181151"/>
                          <a:pt x="130467" y="237720"/>
                        </a:cubicBezTo>
                        <a:cubicBezTo>
                          <a:pt x="129488" y="294289"/>
                          <a:pt x="265099" y="465063"/>
                          <a:pt x="189580" y="496471"/>
                        </a:cubicBezTo>
                        <a:cubicBezTo>
                          <a:pt x="101172" y="492171"/>
                          <a:pt x="6083" y="318670"/>
                          <a:pt x="390" y="23641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sp>
              <p:nvSpPr>
                <p:cNvPr id="125" name="자유형: 도형 124">
                  <a:extLst>
                    <a:ext uri="{FF2B5EF4-FFF2-40B4-BE49-F238E27FC236}">
                      <a16:creationId xmlns:a16="http://schemas.microsoft.com/office/drawing/2014/main" id="{B98BAB64-6D81-4589-8595-462C7E7CBC1E}"/>
                    </a:ext>
                  </a:extLst>
                </p:cNvPr>
                <p:cNvSpPr/>
                <p:nvPr/>
              </p:nvSpPr>
              <p:spPr>
                <a:xfrm>
                  <a:off x="4689522" y="3190021"/>
                  <a:ext cx="516959" cy="486005"/>
                </a:xfrm>
                <a:custGeom>
                  <a:avLst/>
                  <a:gdLst>
                    <a:gd name="connsiteX0" fmla="*/ 732751 w 732751"/>
                    <a:gd name="connsiteY0" fmla="*/ 57076 h 688877"/>
                    <a:gd name="connsiteX1" fmla="*/ 732751 w 732751"/>
                    <a:gd name="connsiteY1" fmla="*/ 57077 h 688877"/>
                    <a:gd name="connsiteX2" fmla="*/ 732751 w 732751"/>
                    <a:gd name="connsiteY2" fmla="*/ 57077 h 688877"/>
                    <a:gd name="connsiteX3" fmla="*/ 59455 w 732751"/>
                    <a:gd name="connsiteY3" fmla="*/ 0 h 688877"/>
                    <a:gd name="connsiteX4" fmla="*/ 648254 w 732751"/>
                    <a:gd name="connsiteY4" fmla="*/ 0 h 688877"/>
                    <a:gd name="connsiteX5" fmla="*/ 648254 w 732751"/>
                    <a:gd name="connsiteY5" fmla="*/ 1117 h 688877"/>
                    <a:gd name="connsiteX6" fmla="*/ 676791 w 732751"/>
                    <a:gd name="connsiteY6" fmla="*/ 1117 h 688877"/>
                    <a:gd name="connsiteX7" fmla="*/ 728354 w 732751"/>
                    <a:gd name="connsiteY7" fmla="*/ 35295 h 688877"/>
                    <a:gd name="connsiteX8" fmla="*/ 732751 w 732751"/>
                    <a:gd name="connsiteY8" fmla="*/ 57077 h 688877"/>
                    <a:gd name="connsiteX9" fmla="*/ 728354 w 732751"/>
                    <a:gd name="connsiteY9" fmla="*/ 78858 h 688877"/>
                    <a:gd name="connsiteX10" fmla="*/ 676791 w 732751"/>
                    <a:gd name="connsiteY10" fmla="*/ 113036 h 688877"/>
                    <a:gd name="connsiteX11" fmla="*/ 554921 w 732751"/>
                    <a:gd name="connsiteY11" fmla="*/ 113036 h 688877"/>
                    <a:gd name="connsiteX12" fmla="*/ 554921 w 732751"/>
                    <a:gd name="connsiteY12" fmla="*/ 577167 h 688877"/>
                    <a:gd name="connsiteX13" fmla="*/ 673833 w 732751"/>
                    <a:gd name="connsiteY13" fmla="*/ 577167 h 688877"/>
                    <a:gd name="connsiteX14" fmla="*/ 673833 w 732751"/>
                    <a:gd name="connsiteY14" fmla="*/ 688877 h 688877"/>
                    <a:gd name="connsiteX15" fmla="*/ 317098 w 732751"/>
                    <a:gd name="connsiteY15" fmla="*/ 688877 h 688877"/>
                    <a:gd name="connsiteX16" fmla="*/ 317098 w 732751"/>
                    <a:gd name="connsiteY16" fmla="*/ 577167 h 688877"/>
                    <a:gd name="connsiteX17" fmla="*/ 436009 w 732751"/>
                    <a:gd name="connsiteY17" fmla="*/ 577167 h 688877"/>
                    <a:gd name="connsiteX18" fmla="*/ 436009 w 732751"/>
                    <a:gd name="connsiteY18" fmla="*/ 113036 h 688877"/>
                    <a:gd name="connsiteX19" fmla="*/ 397249 w 732751"/>
                    <a:gd name="connsiteY19" fmla="*/ 113036 h 688877"/>
                    <a:gd name="connsiteX20" fmla="*/ 390681 w 732751"/>
                    <a:gd name="connsiteY20" fmla="*/ 111710 h 688877"/>
                    <a:gd name="connsiteX21" fmla="*/ 59455 w 732751"/>
                    <a:gd name="connsiteY21" fmla="*/ 111710 h 688877"/>
                    <a:gd name="connsiteX22" fmla="*/ 0 w 732751"/>
                    <a:gd name="connsiteY22" fmla="*/ 55855 h 688877"/>
                    <a:gd name="connsiteX23" fmla="*/ 59455 w 732751"/>
                    <a:gd name="connsiteY23" fmla="*/ 0 h 688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32751" h="688877">
                      <a:moveTo>
                        <a:pt x="732751" y="57076"/>
                      </a:moveTo>
                      <a:lnTo>
                        <a:pt x="732751" y="57077"/>
                      </a:lnTo>
                      <a:lnTo>
                        <a:pt x="732751" y="57077"/>
                      </a:lnTo>
                      <a:close/>
                      <a:moveTo>
                        <a:pt x="59455" y="0"/>
                      </a:moveTo>
                      <a:lnTo>
                        <a:pt x="648254" y="0"/>
                      </a:lnTo>
                      <a:lnTo>
                        <a:pt x="648254" y="1117"/>
                      </a:lnTo>
                      <a:lnTo>
                        <a:pt x="676791" y="1117"/>
                      </a:lnTo>
                      <a:cubicBezTo>
                        <a:pt x="699971" y="1117"/>
                        <a:pt x="719858" y="15210"/>
                        <a:pt x="728354" y="35295"/>
                      </a:cubicBezTo>
                      <a:lnTo>
                        <a:pt x="732751" y="57077"/>
                      </a:lnTo>
                      <a:lnTo>
                        <a:pt x="728354" y="78858"/>
                      </a:lnTo>
                      <a:cubicBezTo>
                        <a:pt x="719858" y="98943"/>
                        <a:pt x="699971" y="113036"/>
                        <a:pt x="676791" y="113036"/>
                      </a:cubicBezTo>
                      <a:lnTo>
                        <a:pt x="554921" y="113036"/>
                      </a:lnTo>
                      <a:lnTo>
                        <a:pt x="554921" y="577167"/>
                      </a:lnTo>
                      <a:lnTo>
                        <a:pt x="673833" y="577167"/>
                      </a:lnTo>
                      <a:lnTo>
                        <a:pt x="673833" y="688877"/>
                      </a:lnTo>
                      <a:lnTo>
                        <a:pt x="317098" y="688877"/>
                      </a:lnTo>
                      <a:lnTo>
                        <a:pt x="317098" y="577167"/>
                      </a:lnTo>
                      <a:lnTo>
                        <a:pt x="436009" y="577167"/>
                      </a:lnTo>
                      <a:lnTo>
                        <a:pt x="436009" y="113036"/>
                      </a:lnTo>
                      <a:lnTo>
                        <a:pt x="397249" y="113036"/>
                      </a:lnTo>
                      <a:lnTo>
                        <a:pt x="390681" y="111710"/>
                      </a:lnTo>
                      <a:lnTo>
                        <a:pt x="59455" y="111710"/>
                      </a:lnTo>
                      <a:cubicBezTo>
                        <a:pt x="25763" y="111710"/>
                        <a:pt x="0" y="87505"/>
                        <a:pt x="0" y="55855"/>
                      </a:cubicBezTo>
                      <a:cubicBezTo>
                        <a:pt x="0" y="24203"/>
                        <a:pt x="25763" y="0"/>
                        <a:pt x="59455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 w="2540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</p:grp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CCDE89E8-D379-4BD4-A9D0-9EAF301F4F7D}"/>
                  </a:ext>
                </a:extLst>
              </p:cNvPr>
              <p:cNvGrpSpPr/>
              <p:nvPr/>
            </p:nvGrpSpPr>
            <p:grpSpPr>
              <a:xfrm>
                <a:off x="3311844" y="2451199"/>
                <a:ext cx="866343" cy="1267512"/>
                <a:chOff x="4347542" y="2018997"/>
                <a:chExt cx="1289301" cy="1886326"/>
              </a:xfrm>
            </p:grpSpPr>
            <p:grpSp>
              <p:nvGrpSpPr>
                <p:cNvPr id="87" name="그룹 86">
                  <a:extLst>
                    <a:ext uri="{FF2B5EF4-FFF2-40B4-BE49-F238E27FC236}">
                      <a16:creationId xmlns:a16="http://schemas.microsoft.com/office/drawing/2014/main" id="{E61B3AF0-BD0F-4611-948D-69B3BADA7AA7}"/>
                    </a:ext>
                  </a:extLst>
                </p:cNvPr>
                <p:cNvGrpSpPr/>
                <p:nvPr/>
              </p:nvGrpSpPr>
              <p:grpSpPr>
                <a:xfrm>
                  <a:off x="4347542" y="2018997"/>
                  <a:ext cx="1289301" cy="1886326"/>
                  <a:chOff x="4158180" y="1990301"/>
                  <a:chExt cx="1260532" cy="1844236"/>
                </a:xfrm>
              </p:grpSpPr>
              <p:sp>
                <p:nvSpPr>
                  <p:cNvPr id="109" name="타원 108">
                    <a:extLst>
                      <a:ext uri="{FF2B5EF4-FFF2-40B4-BE49-F238E27FC236}">
                        <a16:creationId xmlns:a16="http://schemas.microsoft.com/office/drawing/2014/main" id="{4B43FC05-D8CF-457C-B1D9-E604BD9AF9A1}"/>
                      </a:ext>
                    </a:extLst>
                  </p:cNvPr>
                  <p:cNvSpPr/>
                  <p:nvPr/>
                </p:nvSpPr>
                <p:spPr>
                  <a:xfrm>
                    <a:off x="4410972" y="3196116"/>
                    <a:ext cx="182870" cy="638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sp>
                <p:nvSpPr>
                  <p:cNvPr id="110" name="타원 109">
                    <a:extLst>
                      <a:ext uri="{FF2B5EF4-FFF2-40B4-BE49-F238E27FC236}">
                        <a16:creationId xmlns:a16="http://schemas.microsoft.com/office/drawing/2014/main" id="{286F8714-2A02-4862-A602-3D0A68F0F54A}"/>
                      </a:ext>
                    </a:extLst>
                  </p:cNvPr>
                  <p:cNvSpPr/>
                  <p:nvPr/>
                </p:nvSpPr>
                <p:spPr>
                  <a:xfrm>
                    <a:off x="4519694" y="3196116"/>
                    <a:ext cx="182870" cy="638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grpSp>
                <p:nvGrpSpPr>
                  <p:cNvPr id="111" name="그룹 110">
                    <a:extLst>
                      <a:ext uri="{FF2B5EF4-FFF2-40B4-BE49-F238E27FC236}">
                        <a16:creationId xmlns:a16="http://schemas.microsoft.com/office/drawing/2014/main" id="{735B0C85-56BF-4908-B81B-D93DE8D269AC}"/>
                      </a:ext>
                    </a:extLst>
                  </p:cNvPr>
                  <p:cNvGrpSpPr/>
                  <p:nvPr/>
                </p:nvGrpSpPr>
                <p:grpSpPr>
                  <a:xfrm>
                    <a:off x="4158180" y="1990301"/>
                    <a:ext cx="1260532" cy="1357520"/>
                    <a:chOff x="1759283" y="2098408"/>
                    <a:chExt cx="942804" cy="1015345"/>
                  </a:xfrm>
                </p:grpSpPr>
                <p:sp>
                  <p:nvSpPr>
                    <p:cNvPr id="112" name="타원 38">
                      <a:extLst>
                        <a:ext uri="{FF2B5EF4-FFF2-40B4-BE49-F238E27FC236}">
                          <a16:creationId xmlns:a16="http://schemas.microsoft.com/office/drawing/2014/main" id="{DC294DDB-6E99-4EE0-B9C8-A54D30AF282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150580" y="2531340"/>
                      <a:ext cx="146176" cy="402760"/>
                    </a:xfrm>
                    <a:custGeom>
                      <a:avLst/>
                      <a:gdLst>
                        <a:gd name="connsiteX0" fmla="*/ 0 w 187900"/>
                        <a:gd name="connsiteY0" fmla="*/ 334999 h 669997"/>
                        <a:gd name="connsiteX1" fmla="*/ 93950 w 187900"/>
                        <a:gd name="connsiteY1" fmla="*/ 0 h 669997"/>
                        <a:gd name="connsiteX2" fmla="*/ 187900 w 187900"/>
                        <a:gd name="connsiteY2" fmla="*/ 334999 h 669997"/>
                        <a:gd name="connsiteX3" fmla="*/ 93950 w 187900"/>
                        <a:gd name="connsiteY3" fmla="*/ 669998 h 669997"/>
                        <a:gd name="connsiteX4" fmla="*/ 0 w 187900"/>
                        <a:gd name="connsiteY4" fmla="*/ 334999 h 669997"/>
                        <a:gd name="connsiteX0" fmla="*/ 61 w 187961"/>
                        <a:gd name="connsiteY0" fmla="*/ 258796 h 593795"/>
                        <a:gd name="connsiteX1" fmla="*/ 83851 w 187961"/>
                        <a:gd name="connsiteY1" fmla="*/ 0 h 593795"/>
                        <a:gd name="connsiteX2" fmla="*/ 187961 w 187961"/>
                        <a:gd name="connsiteY2" fmla="*/ 258796 h 593795"/>
                        <a:gd name="connsiteX3" fmla="*/ 94011 w 187961"/>
                        <a:gd name="connsiteY3" fmla="*/ 593795 h 593795"/>
                        <a:gd name="connsiteX4" fmla="*/ 61 w 187961"/>
                        <a:gd name="connsiteY4" fmla="*/ 258796 h 59379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61 w 187961"/>
                        <a:gd name="connsiteY0" fmla="*/ 192756 h 527755"/>
                        <a:gd name="connsiteX1" fmla="*/ 83851 w 187961"/>
                        <a:gd name="connsiteY1" fmla="*/ 0 h 527755"/>
                        <a:gd name="connsiteX2" fmla="*/ 187961 w 187961"/>
                        <a:gd name="connsiteY2" fmla="*/ 192756 h 527755"/>
                        <a:gd name="connsiteX3" fmla="*/ 94011 w 187961"/>
                        <a:gd name="connsiteY3" fmla="*/ 527755 h 527755"/>
                        <a:gd name="connsiteX4" fmla="*/ 61 w 187961"/>
                        <a:gd name="connsiteY4" fmla="*/ 192756 h 527755"/>
                        <a:gd name="connsiteX0" fmla="*/ 20 w 245024"/>
                        <a:gd name="connsiteY0" fmla="*/ 196022 h 527776"/>
                        <a:gd name="connsiteX1" fmla="*/ 140914 w 245024"/>
                        <a:gd name="connsiteY1" fmla="*/ 21 h 527776"/>
                        <a:gd name="connsiteX2" fmla="*/ 245024 w 245024"/>
                        <a:gd name="connsiteY2" fmla="*/ 192777 h 527776"/>
                        <a:gd name="connsiteX3" fmla="*/ 151074 w 245024"/>
                        <a:gd name="connsiteY3" fmla="*/ 527776 h 527776"/>
                        <a:gd name="connsiteX4" fmla="*/ 20 w 245024"/>
                        <a:gd name="connsiteY4" fmla="*/ 196022 h 527776"/>
                        <a:gd name="connsiteX0" fmla="*/ 20 w 245565"/>
                        <a:gd name="connsiteY0" fmla="*/ 196008 h 527762"/>
                        <a:gd name="connsiteX1" fmla="*/ 140914 w 245565"/>
                        <a:gd name="connsiteY1" fmla="*/ 7 h 527762"/>
                        <a:gd name="connsiteX2" fmla="*/ 245565 w 245565"/>
                        <a:gd name="connsiteY2" fmla="*/ 194215 h 527762"/>
                        <a:gd name="connsiteX3" fmla="*/ 151074 w 245565"/>
                        <a:gd name="connsiteY3" fmla="*/ 527762 h 527762"/>
                        <a:gd name="connsiteX4" fmla="*/ 20 w 245565"/>
                        <a:gd name="connsiteY4" fmla="*/ 196008 h 527762"/>
                        <a:gd name="connsiteX0" fmla="*/ 20 w 246094"/>
                        <a:gd name="connsiteY0" fmla="*/ 196002 h 527756"/>
                        <a:gd name="connsiteX1" fmla="*/ 140914 w 246094"/>
                        <a:gd name="connsiteY1" fmla="*/ 1 h 527756"/>
                        <a:gd name="connsiteX2" fmla="*/ 245565 w 246094"/>
                        <a:gd name="connsiteY2" fmla="*/ 194209 h 527756"/>
                        <a:gd name="connsiteX3" fmla="*/ 151074 w 246094"/>
                        <a:gd name="connsiteY3" fmla="*/ 527756 h 527756"/>
                        <a:gd name="connsiteX4" fmla="*/ 20 w 246094"/>
                        <a:gd name="connsiteY4" fmla="*/ 196002 h 527756"/>
                        <a:gd name="connsiteX0" fmla="*/ 48 w 246122"/>
                        <a:gd name="connsiteY0" fmla="*/ 196035 h 527789"/>
                        <a:gd name="connsiteX1" fmla="*/ 140942 w 246122"/>
                        <a:gd name="connsiteY1" fmla="*/ 34 h 527789"/>
                        <a:gd name="connsiteX2" fmla="*/ 245593 w 246122"/>
                        <a:gd name="connsiteY2" fmla="*/ 194242 h 527789"/>
                        <a:gd name="connsiteX3" fmla="*/ 151102 w 246122"/>
                        <a:gd name="connsiteY3" fmla="*/ 527789 h 527789"/>
                        <a:gd name="connsiteX4" fmla="*/ 48 w 246122"/>
                        <a:gd name="connsiteY4" fmla="*/ 196035 h 527789"/>
                        <a:gd name="connsiteX0" fmla="*/ 19 w 190356"/>
                        <a:gd name="connsiteY0" fmla="*/ 196030 h 527784"/>
                        <a:gd name="connsiteX1" fmla="*/ 140913 w 190356"/>
                        <a:gd name="connsiteY1" fmla="*/ 29 h 527784"/>
                        <a:gd name="connsiteX2" fmla="*/ 152690 w 190356"/>
                        <a:gd name="connsiteY2" fmla="*/ 182599 h 527784"/>
                        <a:gd name="connsiteX3" fmla="*/ 151073 w 190356"/>
                        <a:gd name="connsiteY3" fmla="*/ 527784 h 527784"/>
                        <a:gd name="connsiteX4" fmla="*/ 19 w 190356"/>
                        <a:gd name="connsiteY4" fmla="*/ 196030 h 527784"/>
                        <a:gd name="connsiteX0" fmla="*/ 92 w 197623"/>
                        <a:gd name="connsiteY0" fmla="*/ 198010 h 529764"/>
                        <a:gd name="connsiteX1" fmla="*/ 140986 w 197623"/>
                        <a:gd name="connsiteY1" fmla="*/ 2009 h 529764"/>
                        <a:gd name="connsiteX2" fmla="*/ 152763 w 197623"/>
                        <a:gd name="connsiteY2" fmla="*/ 184579 h 529764"/>
                        <a:gd name="connsiteX3" fmla="*/ 151146 w 197623"/>
                        <a:gd name="connsiteY3" fmla="*/ 529764 h 529764"/>
                        <a:gd name="connsiteX4" fmla="*/ 92 w 197623"/>
                        <a:gd name="connsiteY4" fmla="*/ 198010 h 529764"/>
                        <a:gd name="connsiteX0" fmla="*/ 92 w 197623"/>
                        <a:gd name="connsiteY0" fmla="*/ 198010 h 529764"/>
                        <a:gd name="connsiteX1" fmla="*/ 140986 w 197623"/>
                        <a:gd name="connsiteY1" fmla="*/ 2009 h 529764"/>
                        <a:gd name="connsiteX2" fmla="*/ 152763 w 197623"/>
                        <a:gd name="connsiteY2" fmla="*/ 184579 h 529764"/>
                        <a:gd name="connsiteX3" fmla="*/ 151146 w 197623"/>
                        <a:gd name="connsiteY3" fmla="*/ 529764 h 529764"/>
                        <a:gd name="connsiteX4" fmla="*/ 92 w 197623"/>
                        <a:gd name="connsiteY4" fmla="*/ 198010 h 529764"/>
                        <a:gd name="connsiteX0" fmla="*/ 19 w 191216"/>
                        <a:gd name="connsiteY0" fmla="*/ 196472 h 528226"/>
                        <a:gd name="connsiteX1" fmla="*/ 140913 w 191216"/>
                        <a:gd name="connsiteY1" fmla="*/ 471 h 528226"/>
                        <a:gd name="connsiteX2" fmla="*/ 155757 w 191216"/>
                        <a:gd name="connsiteY2" fmla="*/ 249374 h 528226"/>
                        <a:gd name="connsiteX3" fmla="*/ 151073 w 191216"/>
                        <a:gd name="connsiteY3" fmla="*/ 528226 h 528226"/>
                        <a:gd name="connsiteX4" fmla="*/ 19 w 191216"/>
                        <a:gd name="connsiteY4" fmla="*/ 196472 h 528226"/>
                        <a:gd name="connsiteX0" fmla="*/ 43 w 191240"/>
                        <a:gd name="connsiteY0" fmla="*/ 196392 h 528146"/>
                        <a:gd name="connsiteX1" fmla="*/ 140937 w 191240"/>
                        <a:gd name="connsiteY1" fmla="*/ 391 h 528146"/>
                        <a:gd name="connsiteX2" fmla="*/ 155781 w 191240"/>
                        <a:gd name="connsiteY2" fmla="*/ 249294 h 528146"/>
                        <a:gd name="connsiteX3" fmla="*/ 151097 w 191240"/>
                        <a:gd name="connsiteY3" fmla="*/ 528146 h 528146"/>
                        <a:gd name="connsiteX4" fmla="*/ 43 w 191240"/>
                        <a:gd name="connsiteY4" fmla="*/ 196392 h 528146"/>
                        <a:gd name="connsiteX0" fmla="*/ 18 w 182293"/>
                        <a:gd name="connsiteY0" fmla="*/ 196264 h 528018"/>
                        <a:gd name="connsiteX1" fmla="*/ 140912 w 182293"/>
                        <a:gd name="connsiteY1" fmla="*/ 263 h 528018"/>
                        <a:gd name="connsiteX2" fmla="*/ 115957 w 182293"/>
                        <a:gd name="connsiteY2" fmla="*/ 235061 h 528018"/>
                        <a:gd name="connsiteX3" fmla="*/ 151072 w 182293"/>
                        <a:gd name="connsiteY3" fmla="*/ 528018 h 528018"/>
                        <a:gd name="connsiteX4" fmla="*/ 18 w 182293"/>
                        <a:gd name="connsiteY4" fmla="*/ 196264 h 528018"/>
                        <a:gd name="connsiteX0" fmla="*/ 37 w 182312"/>
                        <a:gd name="connsiteY0" fmla="*/ 196230 h 527984"/>
                        <a:gd name="connsiteX1" fmla="*/ 140931 w 182312"/>
                        <a:gd name="connsiteY1" fmla="*/ 229 h 527984"/>
                        <a:gd name="connsiteX2" fmla="*/ 115976 w 182312"/>
                        <a:gd name="connsiteY2" fmla="*/ 235027 h 527984"/>
                        <a:gd name="connsiteX3" fmla="*/ 151091 w 182312"/>
                        <a:gd name="connsiteY3" fmla="*/ 527984 h 527984"/>
                        <a:gd name="connsiteX4" fmla="*/ 37 w 182312"/>
                        <a:gd name="connsiteY4" fmla="*/ 196230 h 527984"/>
                        <a:gd name="connsiteX0" fmla="*/ 34 w 182309"/>
                        <a:gd name="connsiteY0" fmla="*/ 199645 h 531399"/>
                        <a:gd name="connsiteX1" fmla="*/ 140928 w 182309"/>
                        <a:gd name="connsiteY1" fmla="*/ 3644 h 531399"/>
                        <a:gd name="connsiteX2" fmla="*/ 115973 w 182309"/>
                        <a:gd name="connsiteY2" fmla="*/ 238442 h 531399"/>
                        <a:gd name="connsiteX3" fmla="*/ 151088 w 182309"/>
                        <a:gd name="connsiteY3" fmla="*/ 531399 h 531399"/>
                        <a:gd name="connsiteX4" fmla="*/ 34 w 182309"/>
                        <a:gd name="connsiteY4" fmla="*/ 199645 h 531399"/>
                        <a:gd name="connsiteX0" fmla="*/ 335 w 203165"/>
                        <a:gd name="connsiteY0" fmla="*/ 199524 h 497072"/>
                        <a:gd name="connsiteX1" fmla="*/ 141229 w 203165"/>
                        <a:gd name="connsiteY1" fmla="*/ 3523 h 497072"/>
                        <a:gd name="connsiteX2" fmla="*/ 116274 w 203165"/>
                        <a:gd name="connsiteY2" fmla="*/ 238321 h 497072"/>
                        <a:gd name="connsiteX3" fmla="*/ 175387 w 203165"/>
                        <a:gd name="connsiteY3" fmla="*/ 497072 h 497072"/>
                        <a:gd name="connsiteX4" fmla="*/ 335 w 203165"/>
                        <a:gd name="connsiteY4" fmla="*/ 199524 h 497072"/>
                        <a:gd name="connsiteX0" fmla="*/ 170 w 216276"/>
                        <a:gd name="connsiteY0" fmla="*/ 212648 h 493625"/>
                        <a:gd name="connsiteX1" fmla="*/ 154340 w 216276"/>
                        <a:gd name="connsiteY1" fmla="*/ 76 h 493625"/>
                        <a:gd name="connsiteX2" fmla="*/ 129385 w 216276"/>
                        <a:gd name="connsiteY2" fmla="*/ 234874 h 493625"/>
                        <a:gd name="connsiteX3" fmla="*/ 188498 w 216276"/>
                        <a:gd name="connsiteY3" fmla="*/ 493625 h 493625"/>
                        <a:gd name="connsiteX4" fmla="*/ 170 w 216276"/>
                        <a:gd name="connsiteY4" fmla="*/ 212648 h 493625"/>
                        <a:gd name="connsiteX0" fmla="*/ 266 w 216372"/>
                        <a:gd name="connsiteY0" fmla="*/ 215534 h 496511"/>
                        <a:gd name="connsiteX1" fmla="*/ 154436 w 216372"/>
                        <a:gd name="connsiteY1" fmla="*/ 2962 h 496511"/>
                        <a:gd name="connsiteX2" fmla="*/ 129481 w 216372"/>
                        <a:gd name="connsiteY2" fmla="*/ 237760 h 496511"/>
                        <a:gd name="connsiteX3" fmla="*/ 188594 w 216372"/>
                        <a:gd name="connsiteY3" fmla="*/ 496511 h 496511"/>
                        <a:gd name="connsiteX4" fmla="*/ 266 w 216372"/>
                        <a:gd name="connsiteY4" fmla="*/ 215534 h 496511"/>
                        <a:gd name="connsiteX0" fmla="*/ 291 w 216397"/>
                        <a:gd name="connsiteY0" fmla="*/ 219066 h 500043"/>
                        <a:gd name="connsiteX1" fmla="*/ 154461 w 216397"/>
                        <a:gd name="connsiteY1" fmla="*/ 6494 h 500043"/>
                        <a:gd name="connsiteX2" fmla="*/ 129506 w 216397"/>
                        <a:gd name="connsiteY2" fmla="*/ 241292 h 500043"/>
                        <a:gd name="connsiteX3" fmla="*/ 188619 w 216397"/>
                        <a:gd name="connsiteY3" fmla="*/ 500043 h 500043"/>
                        <a:gd name="connsiteX4" fmla="*/ 291 w 216397"/>
                        <a:gd name="connsiteY4" fmla="*/ 219066 h 500043"/>
                        <a:gd name="connsiteX0" fmla="*/ 291 w 226555"/>
                        <a:gd name="connsiteY0" fmla="*/ 219066 h 500043"/>
                        <a:gd name="connsiteX1" fmla="*/ 154461 w 226555"/>
                        <a:gd name="connsiteY1" fmla="*/ 6494 h 500043"/>
                        <a:gd name="connsiteX2" fmla="*/ 129506 w 226555"/>
                        <a:gd name="connsiteY2" fmla="*/ 241292 h 500043"/>
                        <a:gd name="connsiteX3" fmla="*/ 188619 w 226555"/>
                        <a:gd name="connsiteY3" fmla="*/ 500043 h 500043"/>
                        <a:gd name="connsiteX4" fmla="*/ 291 w 226555"/>
                        <a:gd name="connsiteY4" fmla="*/ 219066 h 500043"/>
                        <a:gd name="connsiteX0" fmla="*/ 545 w 226809"/>
                        <a:gd name="connsiteY0" fmla="*/ 221397 h 502374"/>
                        <a:gd name="connsiteX1" fmla="*/ 154715 w 226809"/>
                        <a:gd name="connsiteY1" fmla="*/ 8825 h 502374"/>
                        <a:gd name="connsiteX2" fmla="*/ 129760 w 226809"/>
                        <a:gd name="connsiteY2" fmla="*/ 243623 h 502374"/>
                        <a:gd name="connsiteX3" fmla="*/ 188873 w 226809"/>
                        <a:gd name="connsiteY3" fmla="*/ 502374 h 502374"/>
                        <a:gd name="connsiteX4" fmla="*/ 545 w 226809"/>
                        <a:gd name="connsiteY4" fmla="*/ 221397 h 502374"/>
                        <a:gd name="connsiteX0" fmla="*/ 561 w 226825"/>
                        <a:gd name="connsiteY0" fmla="*/ 222493 h 503470"/>
                        <a:gd name="connsiteX1" fmla="*/ 154731 w 226825"/>
                        <a:gd name="connsiteY1" fmla="*/ 9921 h 503470"/>
                        <a:gd name="connsiteX2" fmla="*/ 129776 w 226825"/>
                        <a:gd name="connsiteY2" fmla="*/ 244719 h 503470"/>
                        <a:gd name="connsiteX3" fmla="*/ 188889 w 226825"/>
                        <a:gd name="connsiteY3" fmla="*/ 503470 h 503470"/>
                        <a:gd name="connsiteX4" fmla="*/ 561 w 226825"/>
                        <a:gd name="connsiteY4" fmla="*/ 222493 h 503470"/>
                        <a:gd name="connsiteX0" fmla="*/ 561 w 225902"/>
                        <a:gd name="connsiteY0" fmla="*/ 222493 h 503470"/>
                        <a:gd name="connsiteX1" fmla="*/ 154731 w 225902"/>
                        <a:gd name="connsiteY1" fmla="*/ 9921 h 503470"/>
                        <a:gd name="connsiteX2" fmla="*/ 129776 w 225902"/>
                        <a:gd name="connsiteY2" fmla="*/ 244719 h 503470"/>
                        <a:gd name="connsiteX3" fmla="*/ 188889 w 225902"/>
                        <a:gd name="connsiteY3" fmla="*/ 503470 h 503470"/>
                        <a:gd name="connsiteX4" fmla="*/ 561 w 225902"/>
                        <a:gd name="connsiteY4" fmla="*/ 222493 h 503470"/>
                        <a:gd name="connsiteX0" fmla="*/ 561 w 211779"/>
                        <a:gd name="connsiteY0" fmla="*/ 222493 h 503470"/>
                        <a:gd name="connsiteX1" fmla="*/ 154731 w 211779"/>
                        <a:gd name="connsiteY1" fmla="*/ 9921 h 503470"/>
                        <a:gd name="connsiteX2" fmla="*/ 129776 w 211779"/>
                        <a:gd name="connsiteY2" fmla="*/ 244719 h 503470"/>
                        <a:gd name="connsiteX3" fmla="*/ 188889 w 211779"/>
                        <a:gd name="connsiteY3" fmla="*/ 503470 h 503470"/>
                        <a:gd name="connsiteX4" fmla="*/ 561 w 211779"/>
                        <a:gd name="connsiteY4" fmla="*/ 222493 h 503470"/>
                        <a:gd name="connsiteX0" fmla="*/ 169 w 212249"/>
                        <a:gd name="connsiteY0" fmla="*/ 233491 h 493550"/>
                        <a:gd name="connsiteX1" fmla="*/ 155201 w 212249"/>
                        <a:gd name="connsiteY1" fmla="*/ 1 h 493550"/>
                        <a:gd name="connsiteX2" fmla="*/ 130246 w 212249"/>
                        <a:gd name="connsiteY2" fmla="*/ 234799 h 493550"/>
                        <a:gd name="connsiteX3" fmla="*/ 189359 w 212249"/>
                        <a:gd name="connsiteY3" fmla="*/ 493550 h 493550"/>
                        <a:gd name="connsiteX4" fmla="*/ 169 w 212249"/>
                        <a:gd name="connsiteY4" fmla="*/ 233491 h 493550"/>
                        <a:gd name="connsiteX0" fmla="*/ 371 w 212451"/>
                        <a:gd name="connsiteY0" fmla="*/ 236155 h 496214"/>
                        <a:gd name="connsiteX1" fmla="*/ 155403 w 212451"/>
                        <a:gd name="connsiteY1" fmla="*/ 2665 h 496214"/>
                        <a:gd name="connsiteX2" fmla="*/ 130448 w 212451"/>
                        <a:gd name="connsiteY2" fmla="*/ 237463 h 496214"/>
                        <a:gd name="connsiteX3" fmla="*/ 189561 w 212451"/>
                        <a:gd name="connsiteY3" fmla="*/ 496214 h 496214"/>
                        <a:gd name="connsiteX4" fmla="*/ 371 w 212451"/>
                        <a:gd name="connsiteY4" fmla="*/ 236155 h 496214"/>
                        <a:gd name="connsiteX0" fmla="*/ 390 w 212470"/>
                        <a:gd name="connsiteY0" fmla="*/ 236412 h 496471"/>
                        <a:gd name="connsiteX1" fmla="*/ 155422 w 212470"/>
                        <a:gd name="connsiteY1" fmla="*/ 2922 h 496471"/>
                        <a:gd name="connsiteX2" fmla="*/ 130467 w 212470"/>
                        <a:gd name="connsiteY2" fmla="*/ 237720 h 496471"/>
                        <a:gd name="connsiteX3" fmla="*/ 189580 w 212470"/>
                        <a:gd name="connsiteY3" fmla="*/ 496471 h 496471"/>
                        <a:gd name="connsiteX4" fmla="*/ 390 w 212470"/>
                        <a:gd name="connsiteY4" fmla="*/ 236412 h 4964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2470" h="496471">
                          <a:moveTo>
                            <a:pt x="390" y="236412"/>
                          </a:moveTo>
                          <a:cubicBezTo>
                            <a:pt x="-5303" y="154154"/>
                            <a:pt x="51457" y="-24986"/>
                            <a:pt x="155422" y="2922"/>
                          </a:cubicBezTo>
                          <a:cubicBezTo>
                            <a:pt x="259387" y="30830"/>
                            <a:pt x="131446" y="181151"/>
                            <a:pt x="130467" y="237720"/>
                          </a:cubicBezTo>
                          <a:cubicBezTo>
                            <a:pt x="129488" y="294289"/>
                            <a:pt x="265099" y="465063"/>
                            <a:pt x="189580" y="496471"/>
                          </a:cubicBezTo>
                          <a:cubicBezTo>
                            <a:pt x="101172" y="492171"/>
                            <a:pt x="6083" y="318670"/>
                            <a:pt x="390" y="23641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grpSp>
                  <p:nvGrpSpPr>
                    <p:cNvPr id="114" name="그룹 113">
                      <a:extLst>
                        <a:ext uri="{FF2B5EF4-FFF2-40B4-BE49-F238E27FC236}">
                          <a16:creationId xmlns:a16="http://schemas.microsoft.com/office/drawing/2014/main" id="{ACDCE719-6F30-4438-8945-D69ECA8F8E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59283" y="2098408"/>
                      <a:ext cx="557906" cy="1015345"/>
                      <a:chOff x="1690214" y="2334078"/>
                      <a:chExt cx="967178" cy="1760188"/>
                    </a:xfrm>
                  </p:grpSpPr>
                  <p:grpSp>
                    <p:nvGrpSpPr>
                      <p:cNvPr id="116" name="그룹 115">
                        <a:extLst>
                          <a:ext uri="{FF2B5EF4-FFF2-40B4-BE49-F238E27FC236}">
                            <a16:creationId xmlns:a16="http://schemas.microsoft.com/office/drawing/2014/main" id="{0C165BD2-3281-4FB0-B8B4-1265327467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690214" y="2334078"/>
                        <a:ext cx="967178" cy="1760188"/>
                        <a:chOff x="5719295" y="1566581"/>
                        <a:chExt cx="766077" cy="1394204"/>
                      </a:xfrm>
                    </p:grpSpPr>
                    <p:sp>
                      <p:nvSpPr>
                        <p:cNvPr id="120" name="타원 21">
                          <a:extLst>
                            <a:ext uri="{FF2B5EF4-FFF2-40B4-BE49-F238E27FC236}">
                              <a16:creationId xmlns:a16="http://schemas.microsoft.com/office/drawing/2014/main" id="{ED10FAC1-4629-4DC1-9E6E-15C2E4BFFD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07455" y="2164657"/>
                          <a:ext cx="403199" cy="796128"/>
                        </a:xfrm>
                        <a:custGeom>
                          <a:avLst/>
                          <a:gdLst>
                            <a:gd name="connsiteX0" fmla="*/ 0 w 542925"/>
                            <a:gd name="connsiteY0" fmla="*/ 411957 h 823913"/>
                            <a:gd name="connsiteX1" fmla="*/ 271463 w 542925"/>
                            <a:gd name="connsiteY1" fmla="*/ 0 h 823913"/>
                            <a:gd name="connsiteX2" fmla="*/ 542926 w 542925"/>
                            <a:gd name="connsiteY2" fmla="*/ 411957 h 823913"/>
                            <a:gd name="connsiteX3" fmla="*/ 271463 w 542925"/>
                            <a:gd name="connsiteY3" fmla="*/ 823914 h 823913"/>
                            <a:gd name="connsiteX4" fmla="*/ 0 w 542925"/>
                            <a:gd name="connsiteY4" fmla="*/ 411957 h 823913"/>
                            <a:gd name="connsiteX0" fmla="*/ 16 w 542942"/>
                            <a:gd name="connsiteY0" fmla="*/ 411957 h 513697"/>
                            <a:gd name="connsiteX1" fmla="*/ 271479 w 542942"/>
                            <a:gd name="connsiteY1" fmla="*/ 0 h 513697"/>
                            <a:gd name="connsiteX2" fmla="*/ 542942 w 542942"/>
                            <a:gd name="connsiteY2" fmla="*/ 411957 h 513697"/>
                            <a:gd name="connsiteX3" fmla="*/ 261954 w 542942"/>
                            <a:gd name="connsiteY3" fmla="*/ 414339 h 513697"/>
                            <a:gd name="connsiteX4" fmla="*/ 16 w 542942"/>
                            <a:gd name="connsiteY4" fmla="*/ 411957 h 513697"/>
                            <a:gd name="connsiteX0" fmla="*/ 16 w 542942"/>
                            <a:gd name="connsiteY0" fmla="*/ 411957 h 443278"/>
                            <a:gd name="connsiteX1" fmla="*/ 271479 w 542942"/>
                            <a:gd name="connsiteY1" fmla="*/ 0 h 443278"/>
                            <a:gd name="connsiteX2" fmla="*/ 542942 w 542942"/>
                            <a:gd name="connsiteY2" fmla="*/ 411957 h 443278"/>
                            <a:gd name="connsiteX3" fmla="*/ 261954 w 542942"/>
                            <a:gd name="connsiteY3" fmla="*/ 414339 h 443278"/>
                            <a:gd name="connsiteX4" fmla="*/ 16 w 542942"/>
                            <a:gd name="connsiteY4" fmla="*/ 411957 h 443278"/>
                            <a:gd name="connsiteX0" fmla="*/ 16 w 542942"/>
                            <a:gd name="connsiteY0" fmla="*/ 411957 h 443278"/>
                            <a:gd name="connsiteX1" fmla="*/ 271479 w 542942"/>
                            <a:gd name="connsiteY1" fmla="*/ 0 h 443278"/>
                            <a:gd name="connsiteX2" fmla="*/ 542942 w 542942"/>
                            <a:gd name="connsiteY2" fmla="*/ 411957 h 443278"/>
                            <a:gd name="connsiteX3" fmla="*/ 261954 w 542942"/>
                            <a:gd name="connsiteY3" fmla="*/ 414339 h 443278"/>
                            <a:gd name="connsiteX4" fmla="*/ 16 w 542942"/>
                            <a:gd name="connsiteY4" fmla="*/ 411957 h 443278"/>
                            <a:gd name="connsiteX0" fmla="*/ 0 w 542926"/>
                            <a:gd name="connsiteY0" fmla="*/ 411957 h 417945"/>
                            <a:gd name="connsiteX1" fmla="*/ 271463 w 542926"/>
                            <a:gd name="connsiteY1" fmla="*/ 0 h 417945"/>
                            <a:gd name="connsiteX2" fmla="*/ 542926 w 542926"/>
                            <a:gd name="connsiteY2" fmla="*/ 411957 h 417945"/>
                            <a:gd name="connsiteX3" fmla="*/ 261938 w 542926"/>
                            <a:gd name="connsiteY3" fmla="*/ 414339 h 417945"/>
                            <a:gd name="connsiteX4" fmla="*/ 0 w 542926"/>
                            <a:gd name="connsiteY4" fmla="*/ 411957 h 41794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42926" h="417945">
                              <a:moveTo>
                                <a:pt x="0" y="411957"/>
                              </a:moveTo>
                              <a:cubicBezTo>
                                <a:pt x="1587" y="342901"/>
                                <a:pt x="121538" y="0"/>
                                <a:pt x="271463" y="0"/>
                              </a:cubicBezTo>
                              <a:cubicBezTo>
                                <a:pt x="421388" y="0"/>
                                <a:pt x="542926" y="184439"/>
                                <a:pt x="542926" y="411957"/>
                              </a:cubicBezTo>
                              <a:cubicBezTo>
                                <a:pt x="266701" y="420400"/>
                                <a:pt x="411863" y="414339"/>
                                <a:pt x="261938" y="414339"/>
                              </a:cubicBezTo>
                              <a:cubicBezTo>
                                <a:pt x="112013" y="414339"/>
                                <a:pt x="236538" y="423863"/>
                                <a:pt x="0" y="41195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70C0"/>
                        </a:solidFill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b="1"/>
                        </a:p>
                      </p:txBody>
                    </p:sp>
                    <p:sp>
                      <p:nvSpPr>
                        <p:cNvPr id="121" name="타원 120">
                          <a:extLst>
                            <a:ext uri="{FF2B5EF4-FFF2-40B4-BE49-F238E27FC236}">
                              <a16:creationId xmlns:a16="http://schemas.microsoft.com/office/drawing/2014/main" id="{8A427442-0FAC-462A-B546-D4F868C172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19295" y="1566581"/>
                          <a:ext cx="766077" cy="766077"/>
                        </a:xfrm>
                        <a:prstGeom prst="ellipse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b="1"/>
                        </a:p>
                      </p:txBody>
                    </p:sp>
                    <p:sp>
                      <p:nvSpPr>
                        <p:cNvPr id="122" name="타원 121">
                          <a:extLst>
                            <a:ext uri="{FF2B5EF4-FFF2-40B4-BE49-F238E27FC236}">
                              <a16:creationId xmlns:a16="http://schemas.microsoft.com/office/drawing/2014/main" id="{9E016E35-252F-434B-B46D-4D3166A6BA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310654" y="1744907"/>
                          <a:ext cx="92608" cy="164941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b="1"/>
                        </a:p>
                      </p:txBody>
                    </p:sp>
                  </p:grpSp>
                  <p:sp>
                    <p:nvSpPr>
                      <p:cNvPr id="117" name="자유형: 도형 116">
                        <a:extLst>
                          <a:ext uri="{FF2B5EF4-FFF2-40B4-BE49-F238E27FC236}">
                            <a16:creationId xmlns:a16="http://schemas.microsoft.com/office/drawing/2014/main" id="{9A1F728B-66D7-41BF-AA39-7F0CE596C4F1}"/>
                          </a:ext>
                        </a:extLst>
                      </p:cNvPr>
                      <p:cNvSpPr/>
                      <p:nvPr/>
                    </p:nvSpPr>
                    <p:spPr>
                      <a:xfrm rot="1800000" flipH="1">
                        <a:off x="2458498" y="2961266"/>
                        <a:ext cx="159184" cy="54531"/>
                      </a:xfrm>
                      <a:custGeom>
                        <a:avLst/>
                        <a:gdLst>
                          <a:gd name="connsiteX0" fmla="*/ 0 w 121920"/>
                          <a:gd name="connsiteY0" fmla="*/ 0 h 41766"/>
                          <a:gd name="connsiteX1" fmla="*/ 76200 w 121920"/>
                          <a:gd name="connsiteY1" fmla="*/ 38100 h 41766"/>
                          <a:gd name="connsiteX2" fmla="*/ 121920 w 121920"/>
                          <a:gd name="connsiteY2" fmla="*/ 38100 h 417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21920" h="41766">
                            <a:moveTo>
                              <a:pt x="0" y="0"/>
                            </a:moveTo>
                            <a:cubicBezTo>
                              <a:pt x="27940" y="15875"/>
                              <a:pt x="55880" y="31750"/>
                              <a:pt x="76200" y="38100"/>
                            </a:cubicBezTo>
                            <a:cubicBezTo>
                              <a:pt x="96520" y="44450"/>
                              <a:pt x="109220" y="41275"/>
                              <a:pt x="121920" y="38100"/>
                            </a:cubicBezTo>
                          </a:path>
                        </a:pathLst>
                      </a:custGeom>
                      <a:noFill/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</p:grpSp>
                <p:sp>
                  <p:nvSpPr>
                    <p:cNvPr id="115" name="사각형: 둥근 모서리 114">
                      <a:extLst>
                        <a:ext uri="{FF2B5EF4-FFF2-40B4-BE49-F238E27FC236}">
                          <a16:creationId xmlns:a16="http://schemas.microsoft.com/office/drawing/2014/main" id="{45EF7CB8-FA53-4D81-8A3C-BBD93C60F277}"/>
                        </a:ext>
                      </a:extLst>
                    </p:cNvPr>
                    <p:cNvSpPr/>
                    <p:nvPr/>
                  </p:nvSpPr>
                  <p:spPr>
                    <a:xfrm rot="1800000">
                      <a:off x="2361464" y="2489512"/>
                      <a:ext cx="340623" cy="519169"/>
                    </a:xfrm>
                    <a:prstGeom prst="roundRect">
                      <a:avLst>
                        <a:gd name="adj" fmla="val 13233"/>
                      </a:avLst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88" name="사각형: 둥근 모서리 87">
                  <a:extLst>
                    <a:ext uri="{FF2B5EF4-FFF2-40B4-BE49-F238E27FC236}">
                      <a16:creationId xmlns:a16="http://schemas.microsoft.com/office/drawing/2014/main" id="{A437A608-B373-4D8C-B399-82F7B510EB86}"/>
                    </a:ext>
                  </a:extLst>
                </p:cNvPr>
                <p:cNvSpPr/>
                <p:nvPr/>
              </p:nvSpPr>
              <p:spPr>
                <a:xfrm rot="1800000">
                  <a:off x="5230916" y="2601953"/>
                  <a:ext cx="352342" cy="604202"/>
                </a:xfrm>
                <a:prstGeom prst="roundRect">
                  <a:avLst>
                    <a:gd name="adj" fmla="val 13233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90" name="그룹 89">
                  <a:extLst>
                    <a:ext uri="{FF2B5EF4-FFF2-40B4-BE49-F238E27FC236}">
                      <a16:creationId xmlns:a16="http://schemas.microsoft.com/office/drawing/2014/main" id="{000A6E17-FEC2-43D2-AEFA-F89F7BDAA866}"/>
                    </a:ext>
                  </a:extLst>
                </p:cNvPr>
                <p:cNvGrpSpPr/>
                <p:nvPr/>
              </p:nvGrpSpPr>
              <p:grpSpPr>
                <a:xfrm rot="20700000">
                  <a:off x="4694482" y="2543037"/>
                  <a:ext cx="749766" cy="422941"/>
                  <a:chOff x="4712378" y="2712650"/>
                  <a:chExt cx="749766" cy="422941"/>
                </a:xfrm>
              </p:grpSpPr>
              <p:pic>
                <p:nvPicPr>
                  <p:cNvPr id="97" name="그래픽 96" descr="연필">
                    <a:extLst>
                      <a:ext uri="{FF2B5EF4-FFF2-40B4-BE49-F238E27FC236}">
                        <a16:creationId xmlns:a16="http://schemas.microsoft.com/office/drawing/2014/main" id="{D169F335-68E8-4AE7-802F-E1116D07D4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 rot="17100000">
                    <a:off x="5039203" y="2712650"/>
                    <a:ext cx="422941" cy="422941"/>
                  </a:xfrm>
                  <a:prstGeom prst="rect">
                    <a:avLst/>
                  </a:prstGeom>
                </p:spPr>
              </p:pic>
              <p:sp>
                <p:nvSpPr>
                  <p:cNvPr id="105" name="타원 38">
                    <a:extLst>
                      <a:ext uri="{FF2B5EF4-FFF2-40B4-BE49-F238E27FC236}">
                        <a16:creationId xmlns:a16="http://schemas.microsoft.com/office/drawing/2014/main" id="{C6A426B7-EDEF-4646-87E5-00E3DDFE145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87820" y="2688814"/>
                    <a:ext cx="199898" cy="550781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2470" h="496471">
                        <a:moveTo>
                          <a:pt x="390" y="236412"/>
                        </a:moveTo>
                        <a:cubicBezTo>
                          <a:pt x="-5303" y="154154"/>
                          <a:pt x="51457" y="-24986"/>
                          <a:pt x="155422" y="2922"/>
                        </a:cubicBezTo>
                        <a:cubicBezTo>
                          <a:pt x="259387" y="30830"/>
                          <a:pt x="131446" y="181151"/>
                          <a:pt x="130467" y="237720"/>
                        </a:cubicBezTo>
                        <a:cubicBezTo>
                          <a:pt x="129488" y="294289"/>
                          <a:pt x="265099" y="465063"/>
                          <a:pt x="189580" y="496471"/>
                        </a:cubicBezTo>
                        <a:cubicBezTo>
                          <a:pt x="101172" y="492171"/>
                          <a:pt x="6083" y="318670"/>
                          <a:pt x="390" y="23641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</p:grpSp>
          </p:grp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BB1E721-5CD4-4B85-93DD-970772CD9353}"/>
                </a:ext>
              </a:extLst>
            </p:cNvPr>
            <p:cNvSpPr/>
            <p:nvPr/>
          </p:nvSpPr>
          <p:spPr>
            <a:xfrm>
              <a:off x="2750974" y="3160424"/>
              <a:ext cx="2095500" cy="1333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5" name="타원 164">
            <a:extLst>
              <a:ext uri="{FF2B5EF4-FFF2-40B4-BE49-F238E27FC236}">
                <a16:creationId xmlns:a16="http://schemas.microsoft.com/office/drawing/2014/main" id="{9D1BB259-8D71-48F9-97F4-F8C41F68F1D4}"/>
              </a:ext>
            </a:extLst>
          </p:cNvPr>
          <p:cNvSpPr/>
          <p:nvPr/>
        </p:nvSpPr>
        <p:spPr>
          <a:xfrm rot="20236717">
            <a:off x="6035600" y="2336443"/>
            <a:ext cx="1720970" cy="517064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AB021EBE-4DC5-4671-A05C-5461303E025C}"/>
              </a:ext>
            </a:extLst>
          </p:cNvPr>
          <p:cNvGrpSpPr/>
          <p:nvPr/>
        </p:nvGrpSpPr>
        <p:grpSpPr>
          <a:xfrm>
            <a:off x="1783217" y="2953432"/>
            <a:ext cx="2095500" cy="1337202"/>
            <a:chOff x="8396452" y="2149450"/>
            <a:chExt cx="2095500" cy="1337202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72D059B7-9068-4C8E-B2DC-1C3310137919}"/>
                </a:ext>
              </a:extLst>
            </p:cNvPr>
            <p:cNvSpPr/>
            <p:nvPr/>
          </p:nvSpPr>
          <p:spPr>
            <a:xfrm>
              <a:off x="8396452" y="2153152"/>
              <a:ext cx="2095500" cy="1333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래픽 36" descr="아령">
              <a:extLst>
                <a:ext uri="{FF2B5EF4-FFF2-40B4-BE49-F238E27FC236}">
                  <a16:creationId xmlns:a16="http://schemas.microsoft.com/office/drawing/2014/main" id="{34C53A87-E099-4965-85F1-51C8FEF6A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1388885">
              <a:off x="10029163" y="2777629"/>
              <a:ext cx="297891" cy="297891"/>
            </a:xfrm>
            <a:prstGeom prst="rect">
              <a:avLst/>
            </a:prstGeom>
          </p:spPr>
        </p:pic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532DA62-4806-454B-BD66-E2014B6DBC73}"/>
                </a:ext>
              </a:extLst>
            </p:cNvPr>
            <p:cNvGrpSpPr/>
            <p:nvPr/>
          </p:nvGrpSpPr>
          <p:grpSpPr>
            <a:xfrm rot="21491552">
              <a:off x="8539208" y="2232873"/>
              <a:ext cx="307830" cy="340945"/>
              <a:chOff x="6273945" y="1609828"/>
              <a:chExt cx="792770" cy="878053"/>
            </a:xfrm>
          </p:grpSpPr>
          <p:pic>
            <p:nvPicPr>
              <p:cNvPr id="29" name="그래픽 28" descr="지구 한글 및 오스트레일리아">
                <a:extLst>
                  <a:ext uri="{FF2B5EF4-FFF2-40B4-BE49-F238E27FC236}">
                    <a16:creationId xmlns:a16="http://schemas.microsoft.com/office/drawing/2014/main" id="{4D521E9A-BE13-41D6-B4B4-5A4A06DA0D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273945" y="1609828"/>
                <a:ext cx="792770" cy="792768"/>
              </a:xfrm>
              <a:prstGeom prst="rect">
                <a:avLst/>
              </a:prstGeom>
            </p:spPr>
          </p:pic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B6AD587C-83D6-4D4A-944D-1E167869811E}"/>
                  </a:ext>
                </a:extLst>
              </p:cNvPr>
              <p:cNvSpPr/>
              <p:nvPr/>
            </p:nvSpPr>
            <p:spPr>
              <a:xfrm>
                <a:off x="6447590" y="1640156"/>
                <a:ext cx="619125" cy="847725"/>
              </a:xfrm>
              <a:custGeom>
                <a:avLst/>
                <a:gdLst>
                  <a:gd name="connsiteX0" fmla="*/ 585311 w 619125"/>
                  <a:gd name="connsiteY0" fmla="*/ 212884 h 847725"/>
                  <a:gd name="connsiteX1" fmla="*/ 373856 w 619125"/>
                  <a:gd name="connsiteY1" fmla="*/ 7144 h 847725"/>
                  <a:gd name="connsiteX2" fmla="*/ 359569 w 619125"/>
                  <a:gd name="connsiteY2" fmla="*/ 42386 h 847725"/>
                  <a:gd name="connsiteX3" fmla="*/ 550069 w 619125"/>
                  <a:gd name="connsiteY3" fmla="*/ 228124 h 847725"/>
                  <a:gd name="connsiteX4" fmla="*/ 553879 w 619125"/>
                  <a:gd name="connsiteY4" fmla="*/ 493871 h 847725"/>
                  <a:gd name="connsiteX5" fmla="*/ 368141 w 619125"/>
                  <a:gd name="connsiteY5" fmla="*/ 684371 h 847725"/>
                  <a:gd name="connsiteX6" fmla="*/ 102394 w 619125"/>
                  <a:gd name="connsiteY6" fmla="*/ 688181 h 847725"/>
                  <a:gd name="connsiteX7" fmla="*/ 88106 w 619125"/>
                  <a:gd name="connsiteY7" fmla="*/ 723424 h 847725"/>
                  <a:gd name="connsiteX8" fmla="*/ 197644 w 619125"/>
                  <a:gd name="connsiteY8" fmla="*/ 749141 h 847725"/>
                  <a:gd name="connsiteX9" fmla="*/ 197644 w 619125"/>
                  <a:gd name="connsiteY9" fmla="*/ 786289 h 847725"/>
                  <a:gd name="connsiteX10" fmla="*/ 7144 w 619125"/>
                  <a:gd name="connsiteY10" fmla="*/ 786289 h 847725"/>
                  <a:gd name="connsiteX11" fmla="*/ 7144 w 619125"/>
                  <a:gd name="connsiteY11" fmla="*/ 843439 h 847725"/>
                  <a:gd name="connsiteX12" fmla="*/ 464344 w 619125"/>
                  <a:gd name="connsiteY12" fmla="*/ 843439 h 847725"/>
                  <a:gd name="connsiteX13" fmla="*/ 464344 w 619125"/>
                  <a:gd name="connsiteY13" fmla="*/ 786289 h 847725"/>
                  <a:gd name="connsiteX14" fmla="*/ 273844 w 619125"/>
                  <a:gd name="connsiteY14" fmla="*/ 786289 h 847725"/>
                  <a:gd name="connsiteX15" fmla="*/ 273844 w 619125"/>
                  <a:gd name="connsiteY15" fmla="*/ 748189 h 847725"/>
                  <a:gd name="connsiteX16" fmla="*/ 383381 w 619125"/>
                  <a:gd name="connsiteY16" fmla="*/ 719614 h 847725"/>
                  <a:gd name="connsiteX17" fmla="*/ 589121 w 619125"/>
                  <a:gd name="connsiteY17" fmla="*/ 508159 h 847725"/>
                  <a:gd name="connsiteX18" fmla="*/ 585311 w 619125"/>
                  <a:gd name="connsiteY18" fmla="*/ 212884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19125" h="847725">
                    <a:moveTo>
                      <a:pt x="585311" y="212884"/>
                    </a:moveTo>
                    <a:cubicBezTo>
                      <a:pt x="544354" y="118586"/>
                      <a:pt x="470059" y="45244"/>
                      <a:pt x="373856" y="7144"/>
                    </a:cubicBezTo>
                    <a:lnTo>
                      <a:pt x="359569" y="42386"/>
                    </a:lnTo>
                    <a:cubicBezTo>
                      <a:pt x="445294" y="76676"/>
                      <a:pt x="512921" y="142399"/>
                      <a:pt x="550069" y="228124"/>
                    </a:cubicBezTo>
                    <a:cubicBezTo>
                      <a:pt x="586264" y="313849"/>
                      <a:pt x="588169" y="408146"/>
                      <a:pt x="553879" y="493871"/>
                    </a:cubicBezTo>
                    <a:cubicBezTo>
                      <a:pt x="519589" y="579596"/>
                      <a:pt x="453866" y="647224"/>
                      <a:pt x="368141" y="684371"/>
                    </a:cubicBezTo>
                    <a:cubicBezTo>
                      <a:pt x="282416" y="720566"/>
                      <a:pt x="188119" y="722471"/>
                      <a:pt x="102394" y="688181"/>
                    </a:cubicBezTo>
                    <a:lnTo>
                      <a:pt x="88106" y="723424"/>
                    </a:lnTo>
                    <a:cubicBezTo>
                      <a:pt x="123349" y="737711"/>
                      <a:pt x="160496" y="746284"/>
                      <a:pt x="197644" y="749141"/>
                    </a:cubicBezTo>
                    <a:lnTo>
                      <a:pt x="197644" y="786289"/>
                    </a:lnTo>
                    <a:lnTo>
                      <a:pt x="7144" y="786289"/>
                    </a:lnTo>
                    <a:lnTo>
                      <a:pt x="7144" y="843439"/>
                    </a:lnTo>
                    <a:lnTo>
                      <a:pt x="464344" y="843439"/>
                    </a:lnTo>
                    <a:lnTo>
                      <a:pt x="464344" y="786289"/>
                    </a:lnTo>
                    <a:lnTo>
                      <a:pt x="273844" y="786289"/>
                    </a:lnTo>
                    <a:lnTo>
                      <a:pt x="273844" y="748189"/>
                    </a:lnTo>
                    <a:cubicBezTo>
                      <a:pt x="310991" y="744379"/>
                      <a:pt x="347186" y="733901"/>
                      <a:pt x="383381" y="719614"/>
                    </a:cubicBezTo>
                    <a:cubicBezTo>
                      <a:pt x="478631" y="678656"/>
                      <a:pt x="551021" y="604361"/>
                      <a:pt x="589121" y="508159"/>
                    </a:cubicBezTo>
                    <a:cubicBezTo>
                      <a:pt x="627221" y="411956"/>
                      <a:pt x="626269" y="308134"/>
                      <a:pt x="585311" y="2128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3879486F-452E-4A6A-95F0-2DAC806DFA4A}"/>
                  </a:ext>
                </a:extLst>
              </p:cNvPr>
              <p:cNvCxnSpPr>
                <a:stCxn id="47" idx="1"/>
              </p:cNvCxnSpPr>
              <p:nvPr/>
            </p:nvCxnSpPr>
            <p:spPr>
              <a:xfrm flipH="1">
                <a:off x="6791325" y="1647300"/>
                <a:ext cx="30121" cy="7196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3E593443-F8AD-4997-AF21-9F394A88047B}"/>
                  </a:ext>
                </a:extLst>
              </p:cNvPr>
              <p:cNvCxnSpPr/>
              <p:nvPr/>
            </p:nvCxnSpPr>
            <p:spPr>
              <a:xfrm flipH="1">
                <a:off x="6538912" y="2285475"/>
                <a:ext cx="30121" cy="7196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CCE66778-6533-4CED-A1F4-1184CD529F32}"/>
                </a:ext>
              </a:extLst>
            </p:cNvPr>
            <p:cNvGrpSpPr/>
            <p:nvPr/>
          </p:nvGrpSpPr>
          <p:grpSpPr>
            <a:xfrm rot="21100391">
              <a:off x="8507895" y="2734677"/>
              <a:ext cx="360254" cy="350265"/>
              <a:chOff x="6890439" y="1707493"/>
              <a:chExt cx="439049" cy="426875"/>
            </a:xfrm>
          </p:grpSpPr>
          <p:sp>
            <p:nvSpPr>
              <p:cNvPr id="52" name="그래픽 34" descr="팔레트">
                <a:extLst>
                  <a:ext uri="{FF2B5EF4-FFF2-40B4-BE49-F238E27FC236}">
                    <a16:creationId xmlns:a16="http://schemas.microsoft.com/office/drawing/2014/main" id="{2D6BF37F-7A68-455C-BEB7-BEAFD4CC76A8}"/>
                  </a:ext>
                </a:extLst>
              </p:cNvPr>
              <p:cNvSpPr/>
              <p:nvPr/>
            </p:nvSpPr>
            <p:spPr>
              <a:xfrm>
                <a:off x="7005839" y="1907813"/>
                <a:ext cx="323649" cy="226555"/>
              </a:xfrm>
              <a:custGeom>
                <a:avLst/>
                <a:gdLst>
                  <a:gd name="connsiteX0" fmla="*/ 168737 w 192326"/>
                  <a:gd name="connsiteY0" fmla="*/ 74977 h 134628"/>
                  <a:gd name="connsiteX1" fmla="*/ 156716 w 192326"/>
                  <a:gd name="connsiteY1" fmla="*/ 66563 h 134628"/>
                  <a:gd name="connsiteX2" fmla="*/ 168737 w 192326"/>
                  <a:gd name="connsiteY2" fmla="*/ 58149 h 134628"/>
                  <a:gd name="connsiteX3" fmla="*/ 180757 w 192326"/>
                  <a:gd name="connsiteY3" fmla="*/ 66563 h 134628"/>
                  <a:gd name="connsiteX4" fmla="*/ 168737 w 192326"/>
                  <a:gd name="connsiteY4" fmla="*/ 74977 h 134628"/>
                  <a:gd name="connsiteX5" fmla="*/ 156716 w 192326"/>
                  <a:gd name="connsiteY5" fmla="*/ 101422 h 134628"/>
                  <a:gd name="connsiteX6" fmla="*/ 144696 w 192326"/>
                  <a:gd name="connsiteY6" fmla="*/ 93008 h 134628"/>
                  <a:gd name="connsiteX7" fmla="*/ 156716 w 192326"/>
                  <a:gd name="connsiteY7" fmla="*/ 84594 h 134628"/>
                  <a:gd name="connsiteX8" fmla="*/ 168737 w 192326"/>
                  <a:gd name="connsiteY8" fmla="*/ 93008 h 134628"/>
                  <a:gd name="connsiteX9" fmla="*/ 156716 w 192326"/>
                  <a:gd name="connsiteY9" fmla="*/ 101422 h 134628"/>
                  <a:gd name="connsiteX10" fmla="*/ 130271 w 192326"/>
                  <a:gd name="connsiteY10" fmla="*/ 34108 h 134628"/>
                  <a:gd name="connsiteX11" fmla="*/ 118251 w 192326"/>
                  <a:gd name="connsiteY11" fmla="*/ 25694 h 134628"/>
                  <a:gd name="connsiteX12" fmla="*/ 130271 w 192326"/>
                  <a:gd name="connsiteY12" fmla="*/ 17279 h 134628"/>
                  <a:gd name="connsiteX13" fmla="*/ 142292 w 192326"/>
                  <a:gd name="connsiteY13" fmla="*/ 25694 h 134628"/>
                  <a:gd name="connsiteX14" fmla="*/ 130271 w 192326"/>
                  <a:gd name="connsiteY14" fmla="*/ 34108 h 134628"/>
                  <a:gd name="connsiteX15" fmla="*/ 130271 w 192326"/>
                  <a:gd name="connsiteY15" fmla="*/ 115847 h 134628"/>
                  <a:gd name="connsiteX16" fmla="*/ 118251 w 192326"/>
                  <a:gd name="connsiteY16" fmla="*/ 107432 h 134628"/>
                  <a:gd name="connsiteX17" fmla="*/ 130271 w 192326"/>
                  <a:gd name="connsiteY17" fmla="*/ 99018 h 134628"/>
                  <a:gd name="connsiteX18" fmla="*/ 142292 w 192326"/>
                  <a:gd name="connsiteY18" fmla="*/ 107432 h 134628"/>
                  <a:gd name="connsiteX19" fmla="*/ 130271 w 192326"/>
                  <a:gd name="connsiteY19" fmla="*/ 115847 h 134628"/>
                  <a:gd name="connsiteX20" fmla="*/ 96614 w 192326"/>
                  <a:gd name="connsiteY20" fmla="*/ 123059 h 134628"/>
                  <a:gd name="connsiteX21" fmla="*/ 84594 w 192326"/>
                  <a:gd name="connsiteY21" fmla="*/ 114645 h 134628"/>
                  <a:gd name="connsiteX22" fmla="*/ 96614 w 192326"/>
                  <a:gd name="connsiteY22" fmla="*/ 106230 h 134628"/>
                  <a:gd name="connsiteX23" fmla="*/ 108635 w 192326"/>
                  <a:gd name="connsiteY23" fmla="*/ 114645 h 134628"/>
                  <a:gd name="connsiteX24" fmla="*/ 96614 w 192326"/>
                  <a:gd name="connsiteY24" fmla="*/ 123059 h 134628"/>
                  <a:gd name="connsiteX25" fmla="*/ 83632 w 192326"/>
                  <a:gd name="connsiteY25" fmla="*/ 25934 h 134628"/>
                  <a:gd name="connsiteX26" fmla="*/ 95172 w 192326"/>
                  <a:gd name="connsiteY26" fmla="*/ 24011 h 134628"/>
                  <a:gd name="connsiteX27" fmla="*/ 93248 w 192326"/>
                  <a:gd name="connsiteY27" fmla="*/ 35550 h 134628"/>
                  <a:gd name="connsiteX28" fmla="*/ 81709 w 192326"/>
                  <a:gd name="connsiteY28" fmla="*/ 37474 h 134628"/>
                  <a:gd name="connsiteX29" fmla="*/ 83632 w 192326"/>
                  <a:gd name="connsiteY29" fmla="*/ 25934 h 134628"/>
                  <a:gd name="connsiteX30" fmla="*/ 62957 w 192326"/>
                  <a:gd name="connsiteY30" fmla="*/ 118251 h 134628"/>
                  <a:gd name="connsiteX31" fmla="*/ 50937 w 192326"/>
                  <a:gd name="connsiteY31" fmla="*/ 109837 h 134628"/>
                  <a:gd name="connsiteX32" fmla="*/ 62957 w 192326"/>
                  <a:gd name="connsiteY32" fmla="*/ 101422 h 134628"/>
                  <a:gd name="connsiteX33" fmla="*/ 74977 w 192326"/>
                  <a:gd name="connsiteY33" fmla="*/ 109837 h 134628"/>
                  <a:gd name="connsiteX34" fmla="*/ 62957 w 192326"/>
                  <a:gd name="connsiteY34" fmla="*/ 118251 h 134628"/>
                  <a:gd name="connsiteX35" fmla="*/ 156716 w 192326"/>
                  <a:gd name="connsiteY35" fmla="*/ 34108 h 134628"/>
                  <a:gd name="connsiteX36" fmla="*/ 168737 w 192326"/>
                  <a:gd name="connsiteY36" fmla="*/ 42522 h 134628"/>
                  <a:gd name="connsiteX37" fmla="*/ 156716 w 192326"/>
                  <a:gd name="connsiteY37" fmla="*/ 50937 h 134628"/>
                  <a:gd name="connsiteX38" fmla="*/ 144696 w 192326"/>
                  <a:gd name="connsiteY38" fmla="*/ 42522 h 134628"/>
                  <a:gd name="connsiteX39" fmla="*/ 156716 w 192326"/>
                  <a:gd name="connsiteY39" fmla="*/ 34108 h 134628"/>
                  <a:gd name="connsiteX40" fmla="*/ 96614 w 192326"/>
                  <a:gd name="connsiteY40" fmla="*/ 451 h 134628"/>
                  <a:gd name="connsiteX41" fmla="*/ 55745 w 192326"/>
                  <a:gd name="connsiteY41" fmla="*/ 26896 h 134628"/>
                  <a:gd name="connsiteX42" fmla="*/ 67765 w 192326"/>
                  <a:gd name="connsiteY42" fmla="*/ 38916 h 134628"/>
                  <a:gd name="connsiteX43" fmla="*/ 57187 w 192326"/>
                  <a:gd name="connsiteY43" fmla="*/ 51898 h 134628"/>
                  <a:gd name="connsiteX44" fmla="*/ 27136 w 192326"/>
                  <a:gd name="connsiteY44" fmla="*/ 38916 h 134628"/>
                  <a:gd name="connsiteX45" fmla="*/ 451 w 192326"/>
                  <a:gd name="connsiteY45" fmla="*/ 67765 h 134628"/>
                  <a:gd name="connsiteX46" fmla="*/ 96614 w 192326"/>
                  <a:gd name="connsiteY46" fmla="*/ 135079 h 134628"/>
                  <a:gd name="connsiteX47" fmla="*/ 192777 w 192326"/>
                  <a:gd name="connsiteY47" fmla="*/ 67765 h 134628"/>
                  <a:gd name="connsiteX48" fmla="*/ 96614 w 192326"/>
                  <a:gd name="connsiteY48" fmla="*/ 451 h 134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92326" h="134628">
                    <a:moveTo>
                      <a:pt x="168737" y="74977"/>
                    </a:moveTo>
                    <a:cubicBezTo>
                      <a:pt x="162005" y="74977"/>
                      <a:pt x="156716" y="71131"/>
                      <a:pt x="156716" y="66563"/>
                    </a:cubicBezTo>
                    <a:cubicBezTo>
                      <a:pt x="156716" y="61995"/>
                      <a:pt x="162005" y="58149"/>
                      <a:pt x="168737" y="58149"/>
                    </a:cubicBezTo>
                    <a:cubicBezTo>
                      <a:pt x="175468" y="58149"/>
                      <a:pt x="180757" y="61995"/>
                      <a:pt x="180757" y="66563"/>
                    </a:cubicBezTo>
                    <a:cubicBezTo>
                      <a:pt x="180757" y="71131"/>
                      <a:pt x="175468" y="74977"/>
                      <a:pt x="168737" y="74977"/>
                    </a:cubicBezTo>
                    <a:close/>
                    <a:moveTo>
                      <a:pt x="156716" y="101422"/>
                    </a:moveTo>
                    <a:cubicBezTo>
                      <a:pt x="149985" y="101422"/>
                      <a:pt x="144696" y="97576"/>
                      <a:pt x="144696" y="93008"/>
                    </a:cubicBezTo>
                    <a:cubicBezTo>
                      <a:pt x="144696" y="88440"/>
                      <a:pt x="149985" y="84594"/>
                      <a:pt x="156716" y="84594"/>
                    </a:cubicBezTo>
                    <a:cubicBezTo>
                      <a:pt x="163448" y="84594"/>
                      <a:pt x="168737" y="88440"/>
                      <a:pt x="168737" y="93008"/>
                    </a:cubicBezTo>
                    <a:cubicBezTo>
                      <a:pt x="168737" y="97576"/>
                      <a:pt x="163448" y="101422"/>
                      <a:pt x="156716" y="101422"/>
                    </a:cubicBezTo>
                    <a:close/>
                    <a:moveTo>
                      <a:pt x="130271" y="34108"/>
                    </a:moveTo>
                    <a:cubicBezTo>
                      <a:pt x="123540" y="34108"/>
                      <a:pt x="118251" y="30261"/>
                      <a:pt x="118251" y="25694"/>
                    </a:cubicBezTo>
                    <a:cubicBezTo>
                      <a:pt x="118251" y="21126"/>
                      <a:pt x="123540" y="17279"/>
                      <a:pt x="130271" y="17279"/>
                    </a:cubicBezTo>
                    <a:cubicBezTo>
                      <a:pt x="137003" y="17279"/>
                      <a:pt x="142292" y="21126"/>
                      <a:pt x="142292" y="25694"/>
                    </a:cubicBezTo>
                    <a:cubicBezTo>
                      <a:pt x="142292" y="30261"/>
                      <a:pt x="137003" y="34108"/>
                      <a:pt x="130271" y="34108"/>
                    </a:cubicBezTo>
                    <a:close/>
                    <a:moveTo>
                      <a:pt x="130271" y="115847"/>
                    </a:moveTo>
                    <a:cubicBezTo>
                      <a:pt x="123540" y="115847"/>
                      <a:pt x="118251" y="112000"/>
                      <a:pt x="118251" y="107432"/>
                    </a:cubicBezTo>
                    <a:cubicBezTo>
                      <a:pt x="118251" y="102865"/>
                      <a:pt x="123540" y="99018"/>
                      <a:pt x="130271" y="99018"/>
                    </a:cubicBezTo>
                    <a:cubicBezTo>
                      <a:pt x="137003" y="99018"/>
                      <a:pt x="142292" y="102865"/>
                      <a:pt x="142292" y="107432"/>
                    </a:cubicBezTo>
                    <a:cubicBezTo>
                      <a:pt x="142292" y="112000"/>
                      <a:pt x="137003" y="115847"/>
                      <a:pt x="130271" y="115847"/>
                    </a:cubicBezTo>
                    <a:close/>
                    <a:moveTo>
                      <a:pt x="96614" y="123059"/>
                    </a:moveTo>
                    <a:cubicBezTo>
                      <a:pt x="89883" y="123059"/>
                      <a:pt x="84594" y="119212"/>
                      <a:pt x="84594" y="114645"/>
                    </a:cubicBezTo>
                    <a:cubicBezTo>
                      <a:pt x="84594" y="110077"/>
                      <a:pt x="89883" y="106230"/>
                      <a:pt x="96614" y="106230"/>
                    </a:cubicBezTo>
                    <a:cubicBezTo>
                      <a:pt x="103346" y="106230"/>
                      <a:pt x="108635" y="110077"/>
                      <a:pt x="108635" y="114645"/>
                    </a:cubicBezTo>
                    <a:cubicBezTo>
                      <a:pt x="108635" y="119212"/>
                      <a:pt x="103346" y="123059"/>
                      <a:pt x="96614" y="123059"/>
                    </a:cubicBezTo>
                    <a:close/>
                    <a:moveTo>
                      <a:pt x="83632" y="25934"/>
                    </a:moveTo>
                    <a:cubicBezTo>
                      <a:pt x="87479" y="22088"/>
                      <a:pt x="92527" y="21366"/>
                      <a:pt x="95172" y="24011"/>
                    </a:cubicBezTo>
                    <a:cubicBezTo>
                      <a:pt x="97816" y="26655"/>
                      <a:pt x="96855" y="31704"/>
                      <a:pt x="93248" y="35550"/>
                    </a:cubicBezTo>
                    <a:cubicBezTo>
                      <a:pt x="89402" y="39397"/>
                      <a:pt x="84353" y="40118"/>
                      <a:pt x="81709" y="37474"/>
                    </a:cubicBezTo>
                    <a:cubicBezTo>
                      <a:pt x="78824" y="34829"/>
                      <a:pt x="79786" y="29540"/>
                      <a:pt x="83632" y="25934"/>
                    </a:cubicBezTo>
                    <a:close/>
                    <a:moveTo>
                      <a:pt x="62957" y="118251"/>
                    </a:moveTo>
                    <a:cubicBezTo>
                      <a:pt x="56226" y="118251"/>
                      <a:pt x="50937" y="114404"/>
                      <a:pt x="50937" y="109837"/>
                    </a:cubicBezTo>
                    <a:cubicBezTo>
                      <a:pt x="50937" y="105269"/>
                      <a:pt x="56226" y="101422"/>
                      <a:pt x="62957" y="101422"/>
                    </a:cubicBezTo>
                    <a:cubicBezTo>
                      <a:pt x="69688" y="101422"/>
                      <a:pt x="74977" y="105269"/>
                      <a:pt x="74977" y="109837"/>
                    </a:cubicBezTo>
                    <a:cubicBezTo>
                      <a:pt x="74977" y="114404"/>
                      <a:pt x="69688" y="118251"/>
                      <a:pt x="62957" y="118251"/>
                    </a:cubicBezTo>
                    <a:close/>
                    <a:moveTo>
                      <a:pt x="156716" y="34108"/>
                    </a:moveTo>
                    <a:cubicBezTo>
                      <a:pt x="163448" y="34108"/>
                      <a:pt x="168737" y="37954"/>
                      <a:pt x="168737" y="42522"/>
                    </a:cubicBezTo>
                    <a:cubicBezTo>
                      <a:pt x="168737" y="47090"/>
                      <a:pt x="163448" y="50937"/>
                      <a:pt x="156716" y="50937"/>
                    </a:cubicBezTo>
                    <a:cubicBezTo>
                      <a:pt x="149985" y="50937"/>
                      <a:pt x="144696" y="47090"/>
                      <a:pt x="144696" y="42522"/>
                    </a:cubicBezTo>
                    <a:cubicBezTo>
                      <a:pt x="144696" y="37954"/>
                      <a:pt x="149985" y="34108"/>
                      <a:pt x="156716" y="34108"/>
                    </a:cubicBezTo>
                    <a:close/>
                    <a:moveTo>
                      <a:pt x="96614" y="451"/>
                    </a:moveTo>
                    <a:cubicBezTo>
                      <a:pt x="42041" y="451"/>
                      <a:pt x="50696" y="21847"/>
                      <a:pt x="55745" y="26896"/>
                    </a:cubicBezTo>
                    <a:lnTo>
                      <a:pt x="67765" y="38916"/>
                    </a:lnTo>
                    <a:cubicBezTo>
                      <a:pt x="75458" y="46850"/>
                      <a:pt x="66082" y="55745"/>
                      <a:pt x="57187" y="51898"/>
                    </a:cubicBezTo>
                    <a:lnTo>
                      <a:pt x="27136" y="38916"/>
                    </a:lnTo>
                    <a:cubicBezTo>
                      <a:pt x="5980" y="29781"/>
                      <a:pt x="451" y="55504"/>
                      <a:pt x="451" y="67765"/>
                    </a:cubicBezTo>
                    <a:cubicBezTo>
                      <a:pt x="451" y="105028"/>
                      <a:pt x="43484" y="135079"/>
                      <a:pt x="96614" y="135079"/>
                    </a:cubicBezTo>
                    <a:cubicBezTo>
                      <a:pt x="149744" y="135079"/>
                      <a:pt x="192777" y="105028"/>
                      <a:pt x="192777" y="67765"/>
                    </a:cubicBezTo>
                    <a:cubicBezTo>
                      <a:pt x="192777" y="30502"/>
                      <a:pt x="149744" y="451"/>
                      <a:pt x="96614" y="451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158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55" name="그래픽 53" descr="페인트 브러시">
                <a:extLst>
                  <a:ext uri="{FF2B5EF4-FFF2-40B4-BE49-F238E27FC236}">
                    <a16:creationId xmlns:a16="http://schemas.microsoft.com/office/drawing/2014/main" id="{CB28E12C-E63E-4B63-B01D-0516A80FF9DA}"/>
                  </a:ext>
                </a:extLst>
              </p:cNvPr>
              <p:cNvGrpSpPr/>
              <p:nvPr/>
            </p:nvGrpSpPr>
            <p:grpSpPr>
              <a:xfrm rot="17622363">
                <a:off x="6890439" y="1707493"/>
                <a:ext cx="221274" cy="221274"/>
                <a:chOff x="5919245" y="1973942"/>
                <a:chExt cx="486318" cy="486318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167" name="자유형: 도형 166">
                  <a:extLst>
                    <a:ext uri="{FF2B5EF4-FFF2-40B4-BE49-F238E27FC236}">
                      <a16:creationId xmlns:a16="http://schemas.microsoft.com/office/drawing/2014/main" id="{177C1FD6-40FB-4FDD-A891-64AE06F560FD}"/>
                    </a:ext>
                  </a:extLst>
                </p:cNvPr>
                <p:cNvSpPr/>
                <p:nvPr/>
              </p:nvSpPr>
              <p:spPr>
                <a:xfrm>
                  <a:off x="6084745" y="2012323"/>
                  <a:ext cx="288751" cy="288751"/>
                </a:xfrm>
                <a:custGeom>
                  <a:avLst/>
                  <a:gdLst>
                    <a:gd name="connsiteX0" fmla="*/ 280799 w 288751"/>
                    <a:gd name="connsiteY0" fmla="*/ 9237 h 288751"/>
                    <a:gd name="connsiteX1" fmla="*/ 253443 w 288751"/>
                    <a:gd name="connsiteY1" fmla="*/ 6198 h 288751"/>
                    <a:gd name="connsiteX2" fmla="*/ 48784 w 288751"/>
                    <a:gd name="connsiteY2" fmla="*/ 195659 h 288751"/>
                    <a:gd name="connsiteX3" fmla="*/ 3192 w 288751"/>
                    <a:gd name="connsiteY3" fmla="*/ 251890 h 288751"/>
                    <a:gd name="connsiteX4" fmla="*/ 10284 w 288751"/>
                    <a:gd name="connsiteY4" fmla="*/ 274179 h 288751"/>
                    <a:gd name="connsiteX5" fmla="*/ 14843 w 288751"/>
                    <a:gd name="connsiteY5" fmla="*/ 278738 h 288751"/>
                    <a:gd name="connsiteX6" fmla="*/ 37133 w 288751"/>
                    <a:gd name="connsiteY6" fmla="*/ 285831 h 288751"/>
                    <a:gd name="connsiteX7" fmla="*/ 93363 w 288751"/>
                    <a:gd name="connsiteY7" fmla="*/ 240238 h 288751"/>
                    <a:gd name="connsiteX8" fmla="*/ 283838 w 288751"/>
                    <a:gd name="connsiteY8" fmla="*/ 35579 h 288751"/>
                    <a:gd name="connsiteX9" fmla="*/ 280799 w 288751"/>
                    <a:gd name="connsiteY9" fmla="*/ 9237 h 288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8751" h="288751">
                      <a:moveTo>
                        <a:pt x="280799" y="9237"/>
                      </a:moveTo>
                      <a:cubicBezTo>
                        <a:pt x="270160" y="-1401"/>
                        <a:pt x="258002" y="1638"/>
                        <a:pt x="253443" y="6198"/>
                      </a:cubicBezTo>
                      <a:lnTo>
                        <a:pt x="48784" y="195659"/>
                      </a:lnTo>
                      <a:lnTo>
                        <a:pt x="3192" y="251890"/>
                      </a:lnTo>
                      <a:cubicBezTo>
                        <a:pt x="153" y="257462"/>
                        <a:pt x="3192" y="267087"/>
                        <a:pt x="10284" y="274179"/>
                      </a:cubicBezTo>
                      <a:lnTo>
                        <a:pt x="14843" y="278738"/>
                      </a:lnTo>
                      <a:cubicBezTo>
                        <a:pt x="21936" y="285831"/>
                        <a:pt x="31561" y="289377"/>
                        <a:pt x="37133" y="285831"/>
                      </a:cubicBezTo>
                      <a:lnTo>
                        <a:pt x="93363" y="240238"/>
                      </a:lnTo>
                      <a:lnTo>
                        <a:pt x="283838" y="35579"/>
                      </a:lnTo>
                      <a:cubicBezTo>
                        <a:pt x="288904" y="30007"/>
                        <a:pt x="290930" y="19875"/>
                        <a:pt x="280799" y="9237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5875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8" name="자유형: 도형 167">
                  <a:extLst>
                    <a:ext uri="{FF2B5EF4-FFF2-40B4-BE49-F238E27FC236}">
                      <a16:creationId xmlns:a16="http://schemas.microsoft.com/office/drawing/2014/main" id="{D7DC02EE-7B67-4ACF-8E98-5614D6C8345D}"/>
                    </a:ext>
                  </a:extLst>
                </p:cNvPr>
                <p:cNvSpPr/>
                <p:nvPr/>
              </p:nvSpPr>
              <p:spPr>
                <a:xfrm>
                  <a:off x="5950154" y="2288790"/>
                  <a:ext cx="146909" cy="131711"/>
                </a:xfrm>
                <a:custGeom>
                  <a:avLst/>
                  <a:gdLst>
                    <a:gd name="connsiteX0" fmla="*/ 51663 w 146908"/>
                    <a:gd name="connsiteY0" fmla="*/ 17976 h 131711"/>
                    <a:gd name="connsiteX1" fmla="*/ 37986 w 146908"/>
                    <a:gd name="connsiteY1" fmla="*/ 72180 h 131711"/>
                    <a:gd name="connsiteX2" fmla="*/ 2018 w 146908"/>
                    <a:gd name="connsiteY2" fmla="*/ 117772 h 131711"/>
                    <a:gd name="connsiteX3" fmla="*/ 129170 w 146908"/>
                    <a:gd name="connsiteY3" fmla="*/ 95483 h 131711"/>
                    <a:gd name="connsiteX4" fmla="*/ 129170 w 146908"/>
                    <a:gd name="connsiteY4" fmla="*/ 17976 h 131711"/>
                    <a:gd name="connsiteX5" fmla="*/ 51663 w 146908"/>
                    <a:gd name="connsiteY5" fmla="*/ 17976 h 131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6908" h="131711">
                      <a:moveTo>
                        <a:pt x="51663" y="17976"/>
                      </a:moveTo>
                      <a:cubicBezTo>
                        <a:pt x="35959" y="34186"/>
                        <a:pt x="40519" y="53436"/>
                        <a:pt x="37986" y="72180"/>
                      </a:cubicBezTo>
                      <a:cubicBezTo>
                        <a:pt x="34946" y="104601"/>
                        <a:pt x="9111" y="115239"/>
                        <a:pt x="2018" y="117772"/>
                      </a:cubicBezTo>
                      <a:cubicBezTo>
                        <a:pt x="43558" y="148674"/>
                        <a:pt x="98775" y="125878"/>
                        <a:pt x="129170" y="95483"/>
                      </a:cubicBezTo>
                      <a:cubicBezTo>
                        <a:pt x="150447" y="74206"/>
                        <a:pt x="150447" y="39252"/>
                        <a:pt x="129170" y="17976"/>
                      </a:cubicBezTo>
                      <a:cubicBezTo>
                        <a:pt x="107894" y="-3301"/>
                        <a:pt x="72940" y="-3301"/>
                        <a:pt x="51663" y="17976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 w="15875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70" name="그래픽 30" descr="악보">
              <a:extLst>
                <a:ext uri="{FF2B5EF4-FFF2-40B4-BE49-F238E27FC236}">
                  <a16:creationId xmlns:a16="http://schemas.microsoft.com/office/drawing/2014/main" id="{A73C9AB8-7DE4-47EC-B152-ABAA436CBF49}"/>
                </a:ext>
              </a:extLst>
            </p:cNvPr>
            <p:cNvSpPr/>
            <p:nvPr/>
          </p:nvSpPr>
          <p:spPr>
            <a:xfrm rot="1666736">
              <a:off x="10144320" y="2624412"/>
              <a:ext cx="100862" cy="166001"/>
            </a:xfrm>
            <a:custGeom>
              <a:avLst/>
              <a:gdLst>
                <a:gd name="connsiteX0" fmla="*/ 320226 w 457200"/>
                <a:gd name="connsiteY0" fmla="*/ 111824 h 752475"/>
                <a:gd name="connsiteX1" fmla="*/ 278697 w 457200"/>
                <a:gd name="connsiteY1" fmla="*/ 63532 h 752475"/>
                <a:gd name="connsiteX2" fmla="*/ 278697 w 457200"/>
                <a:gd name="connsiteY2" fmla="*/ 45244 h 752475"/>
                <a:gd name="connsiteX3" fmla="*/ 245359 w 457200"/>
                <a:gd name="connsiteY3" fmla="*/ 11906 h 752475"/>
                <a:gd name="connsiteX4" fmla="*/ 212022 w 457200"/>
                <a:gd name="connsiteY4" fmla="*/ 45244 h 752475"/>
                <a:gd name="connsiteX5" fmla="*/ 212022 w 457200"/>
                <a:gd name="connsiteY5" fmla="*/ 552164 h 752475"/>
                <a:gd name="connsiteX6" fmla="*/ 115629 w 457200"/>
                <a:gd name="connsiteY6" fmla="*/ 561689 h 752475"/>
                <a:gd name="connsiteX7" fmla="*/ 15711 w 457200"/>
                <a:gd name="connsiteY7" fmla="*/ 697325 h 752475"/>
                <a:gd name="connsiteX8" fmla="*/ 179351 w 457200"/>
                <a:gd name="connsiteY8" fmla="*/ 737426 h 752475"/>
                <a:gd name="connsiteX9" fmla="*/ 278697 w 457200"/>
                <a:gd name="connsiteY9" fmla="*/ 647605 h 752475"/>
                <a:gd name="connsiteX10" fmla="*/ 278697 w 457200"/>
                <a:gd name="connsiteY10" fmla="*/ 286798 h 752475"/>
                <a:gd name="connsiteX11" fmla="*/ 298509 w 457200"/>
                <a:gd name="connsiteY11" fmla="*/ 300990 h 752475"/>
                <a:gd name="connsiteX12" fmla="*/ 403379 w 457200"/>
                <a:gd name="connsiteY12" fmla="*/ 474440 h 752475"/>
                <a:gd name="connsiteX13" fmla="*/ 320226 w 457200"/>
                <a:gd name="connsiteY13" fmla="*/ 111824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7200" h="752475">
                  <a:moveTo>
                    <a:pt x="320226" y="111824"/>
                  </a:moveTo>
                  <a:cubicBezTo>
                    <a:pt x="302052" y="100027"/>
                    <a:pt x="287640" y="83268"/>
                    <a:pt x="278697" y="63532"/>
                  </a:cubicBezTo>
                  <a:lnTo>
                    <a:pt x="278697" y="45244"/>
                  </a:lnTo>
                  <a:cubicBezTo>
                    <a:pt x="278697" y="26832"/>
                    <a:pt x="263771" y="11906"/>
                    <a:pt x="245359" y="11906"/>
                  </a:cubicBezTo>
                  <a:cubicBezTo>
                    <a:pt x="226947" y="11906"/>
                    <a:pt x="212022" y="26832"/>
                    <a:pt x="212022" y="45244"/>
                  </a:cubicBezTo>
                  <a:lnTo>
                    <a:pt x="212022" y="552164"/>
                  </a:lnTo>
                  <a:cubicBezTo>
                    <a:pt x="179618" y="546642"/>
                    <a:pt x="146325" y="549932"/>
                    <a:pt x="115629" y="561689"/>
                  </a:cubicBezTo>
                  <a:cubicBezTo>
                    <a:pt x="42858" y="588074"/>
                    <a:pt x="-1815" y="648843"/>
                    <a:pt x="15711" y="697325"/>
                  </a:cubicBezTo>
                  <a:cubicBezTo>
                    <a:pt x="33237" y="745808"/>
                    <a:pt x="106580" y="764000"/>
                    <a:pt x="179351" y="737426"/>
                  </a:cubicBezTo>
                  <a:cubicBezTo>
                    <a:pt x="230024" y="718661"/>
                    <a:pt x="266886" y="683990"/>
                    <a:pt x="278697" y="647605"/>
                  </a:cubicBezTo>
                  <a:lnTo>
                    <a:pt x="278697" y="286798"/>
                  </a:lnTo>
                  <a:cubicBezTo>
                    <a:pt x="284896" y="292070"/>
                    <a:pt x="291522" y="296817"/>
                    <a:pt x="298509" y="300990"/>
                  </a:cubicBezTo>
                  <a:cubicBezTo>
                    <a:pt x="410332" y="367094"/>
                    <a:pt x="348515" y="474440"/>
                    <a:pt x="403379" y="474440"/>
                  </a:cubicBezTo>
                  <a:cubicBezTo>
                    <a:pt x="472435" y="475012"/>
                    <a:pt x="475293" y="215170"/>
                    <a:pt x="320226" y="111824"/>
                  </a:cubicBezTo>
                  <a:close/>
                </a:path>
              </a:pathLst>
            </a:custGeom>
            <a:solidFill>
              <a:schemeClr val="tx1"/>
            </a:solidFill>
            <a:ln w="158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7141876B-7008-45A1-A31A-8CD4C2A9535E}"/>
                </a:ext>
              </a:extLst>
            </p:cNvPr>
            <p:cNvSpPr/>
            <p:nvPr/>
          </p:nvSpPr>
          <p:spPr>
            <a:xfrm rot="19721289">
              <a:off x="9782747" y="2232064"/>
              <a:ext cx="157848" cy="240880"/>
            </a:xfrm>
            <a:custGeom>
              <a:avLst/>
              <a:gdLst>
                <a:gd name="connsiteX0" fmla="*/ 383254 w 390525"/>
                <a:gd name="connsiteY0" fmla="*/ 508159 h 590550"/>
                <a:gd name="connsiteX1" fmla="*/ 273716 w 390525"/>
                <a:gd name="connsiteY1" fmla="*/ 260509 h 590550"/>
                <a:gd name="connsiteX2" fmla="*/ 273716 w 390525"/>
                <a:gd name="connsiteY2" fmla="*/ 92869 h 590550"/>
                <a:gd name="connsiteX3" fmla="*/ 302291 w 390525"/>
                <a:gd name="connsiteY3" fmla="*/ 43339 h 590550"/>
                <a:gd name="connsiteX4" fmla="*/ 310864 w 390525"/>
                <a:gd name="connsiteY4" fmla="*/ 17621 h 590550"/>
                <a:gd name="connsiteX5" fmla="*/ 292766 w 390525"/>
                <a:gd name="connsiteY5" fmla="*/ 7144 h 590550"/>
                <a:gd name="connsiteX6" fmla="*/ 292766 w 390525"/>
                <a:gd name="connsiteY6" fmla="*/ 7144 h 590550"/>
                <a:gd name="connsiteX7" fmla="*/ 102266 w 390525"/>
                <a:gd name="connsiteY7" fmla="*/ 7144 h 590550"/>
                <a:gd name="connsiteX8" fmla="*/ 102266 w 390525"/>
                <a:gd name="connsiteY8" fmla="*/ 7144 h 590550"/>
                <a:gd name="connsiteX9" fmla="*/ 84169 w 390525"/>
                <a:gd name="connsiteY9" fmla="*/ 17621 h 590550"/>
                <a:gd name="connsiteX10" fmla="*/ 92741 w 390525"/>
                <a:gd name="connsiteY10" fmla="*/ 43339 h 590550"/>
                <a:gd name="connsiteX11" fmla="*/ 121316 w 390525"/>
                <a:gd name="connsiteY11" fmla="*/ 92869 h 590550"/>
                <a:gd name="connsiteX12" fmla="*/ 121316 w 390525"/>
                <a:gd name="connsiteY12" fmla="*/ 260509 h 590550"/>
                <a:gd name="connsiteX13" fmla="*/ 11779 w 390525"/>
                <a:gd name="connsiteY13" fmla="*/ 508159 h 590550"/>
                <a:gd name="connsiteX14" fmla="*/ 16541 w 390525"/>
                <a:gd name="connsiteY14" fmla="*/ 562451 h 590550"/>
                <a:gd name="connsiteX15" fmla="*/ 64166 w 390525"/>
                <a:gd name="connsiteY15" fmla="*/ 588169 h 590550"/>
                <a:gd name="connsiteX16" fmla="*/ 330866 w 390525"/>
                <a:gd name="connsiteY16" fmla="*/ 588169 h 590550"/>
                <a:gd name="connsiteX17" fmla="*/ 378491 w 390525"/>
                <a:gd name="connsiteY17" fmla="*/ 562451 h 590550"/>
                <a:gd name="connsiteX18" fmla="*/ 383254 w 390525"/>
                <a:gd name="connsiteY18" fmla="*/ 508159 h 590550"/>
                <a:gd name="connsiteX19" fmla="*/ 235616 w 390525"/>
                <a:gd name="connsiteY19" fmla="*/ 92869 h 590550"/>
                <a:gd name="connsiteX20" fmla="*/ 235616 w 390525"/>
                <a:gd name="connsiteY20" fmla="*/ 130969 h 590550"/>
                <a:gd name="connsiteX21" fmla="*/ 159416 w 390525"/>
                <a:gd name="connsiteY21" fmla="*/ 130969 h 590550"/>
                <a:gd name="connsiteX22" fmla="*/ 159416 w 390525"/>
                <a:gd name="connsiteY22" fmla="*/ 92869 h 590550"/>
                <a:gd name="connsiteX23" fmla="*/ 147034 w 390525"/>
                <a:gd name="connsiteY23" fmla="*/ 45244 h 590550"/>
                <a:gd name="connsiteX24" fmla="*/ 248951 w 390525"/>
                <a:gd name="connsiteY24" fmla="*/ 45244 h 590550"/>
                <a:gd name="connsiteX25" fmla="*/ 235616 w 390525"/>
                <a:gd name="connsiteY25" fmla="*/ 92869 h 590550"/>
                <a:gd name="connsiteX0" fmla="*/ 376110 w 380744"/>
                <a:gd name="connsiteY0" fmla="*/ 501015 h 581026"/>
                <a:gd name="connsiteX1" fmla="*/ 266572 w 380744"/>
                <a:gd name="connsiteY1" fmla="*/ 253365 h 581026"/>
                <a:gd name="connsiteX2" fmla="*/ 266572 w 380744"/>
                <a:gd name="connsiteY2" fmla="*/ 85725 h 581026"/>
                <a:gd name="connsiteX3" fmla="*/ 295147 w 380744"/>
                <a:gd name="connsiteY3" fmla="*/ 36195 h 581026"/>
                <a:gd name="connsiteX4" fmla="*/ 303720 w 380744"/>
                <a:gd name="connsiteY4" fmla="*/ 10477 h 581026"/>
                <a:gd name="connsiteX5" fmla="*/ 285622 w 380744"/>
                <a:gd name="connsiteY5" fmla="*/ 0 h 581026"/>
                <a:gd name="connsiteX6" fmla="*/ 285622 w 380744"/>
                <a:gd name="connsiteY6" fmla="*/ 0 h 581026"/>
                <a:gd name="connsiteX7" fmla="*/ 95122 w 380744"/>
                <a:gd name="connsiteY7" fmla="*/ 0 h 581026"/>
                <a:gd name="connsiteX8" fmla="*/ 95122 w 380744"/>
                <a:gd name="connsiteY8" fmla="*/ 0 h 581026"/>
                <a:gd name="connsiteX9" fmla="*/ 77025 w 380744"/>
                <a:gd name="connsiteY9" fmla="*/ 10477 h 581026"/>
                <a:gd name="connsiteX10" fmla="*/ 85597 w 380744"/>
                <a:gd name="connsiteY10" fmla="*/ 36195 h 581026"/>
                <a:gd name="connsiteX11" fmla="*/ 114172 w 380744"/>
                <a:gd name="connsiteY11" fmla="*/ 85725 h 581026"/>
                <a:gd name="connsiteX12" fmla="*/ 114172 w 380744"/>
                <a:gd name="connsiteY12" fmla="*/ 253365 h 581026"/>
                <a:gd name="connsiteX13" fmla="*/ 4635 w 380744"/>
                <a:gd name="connsiteY13" fmla="*/ 501015 h 581026"/>
                <a:gd name="connsiteX14" fmla="*/ 9397 w 380744"/>
                <a:gd name="connsiteY14" fmla="*/ 555307 h 581026"/>
                <a:gd name="connsiteX15" fmla="*/ 57022 w 380744"/>
                <a:gd name="connsiteY15" fmla="*/ 581025 h 581026"/>
                <a:gd name="connsiteX16" fmla="*/ 323722 w 380744"/>
                <a:gd name="connsiteY16" fmla="*/ 581025 h 581026"/>
                <a:gd name="connsiteX17" fmla="*/ 371347 w 380744"/>
                <a:gd name="connsiteY17" fmla="*/ 555307 h 581026"/>
                <a:gd name="connsiteX18" fmla="*/ 376110 w 380744"/>
                <a:gd name="connsiteY18" fmla="*/ 501015 h 581026"/>
                <a:gd name="connsiteX19" fmla="*/ 228472 w 380744"/>
                <a:gd name="connsiteY19" fmla="*/ 85725 h 581026"/>
                <a:gd name="connsiteX20" fmla="*/ 219316 w 380744"/>
                <a:gd name="connsiteY20" fmla="*/ 279467 h 581026"/>
                <a:gd name="connsiteX21" fmla="*/ 152272 w 380744"/>
                <a:gd name="connsiteY21" fmla="*/ 123825 h 581026"/>
                <a:gd name="connsiteX22" fmla="*/ 152272 w 380744"/>
                <a:gd name="connsiteY22" fmla="*/ 85725 h 581026"/>
                <a:gd name="connsiteX23" fmla="*/ 139890 w 380744"/>
                <a:gd name="connsiteY23" fmla="*/ 38100 h 581026"/>
                <a:gd name="connsiteX24" fmla="*/ 241807 w 380744"/>
                <a:gd name="connsiteY24" fmla="*/ 38100 h 581026"/>
                <a:gd name="connsiteX25" fmla="*/ 228472 w 380744"/>
                <a:gd name="connsiteY25" fmla="*/ 85725 h 581026"/>
                <a:gd name="connsiteX0" fmla="*/ 376110 w 380744"/>
                <a:gd name="connsiteY0" fmla="*/ 501015 h 581025"/>
                <a:gd name="connsiteX1" fmla="*/ 266572 w 380744"/>
                <a:gd name="connsiteY1" fmla="*/ 253365 h 581025"/>
                <a:gd name="connsiteX2" fmla="*/ 266572 w 380744"/>
                <a:gd name="connsiteY2" fmla="*/ 85725 h 581025"/>
                <a:gd name="connsiteX3" fmla="*/ 295147 w 380744"/>
                <a:gd name="connsiteY3" fmla="*/ 36195 h 581025"/>
                <a:gd name="connsiteX4" fmla="*/ 303720 w 380744"/>
                <a:gd name="connsiteY4" fmla="*/ 10477 h 581025"/>
                <a:gd name="connsiteX5" fmla="*/ 285622 w 380744"/>
                <a:gd name="connsiteY5" fmla="*/ 0 h 581025"/>
                <a:gd name="connsiteX6" fmla="*/ 285622 w 380744"/>
                <a:gd name="connsiteY6" fmla="*/ 0 h 581025"/>
                <a:gd name="connsiteX7" fmla="*/ 95122 w 380744"/>
                <a:gd name="connsiteY7" fmla="*/ 0 h 581025"/>
                <a:gd name="connsiteX8" fmla="*/ 95122 w 380744"/>
                <a:gd name="connsiteY8" fmla="*/ 0 h 581025"/>
                <a:gd name="connsiteX9" fmla="*/ 77025 w 380744"/>
                <a:gd name="connsiteY9" fmla="*/ 10477 h 581025"/>
                <a:gd name="connsiteX10" fmla="*/ 85597 w 380744"/>
                <a:gd name="connsiteY10" fmla="*/ 36195 h 581025"/>
                <a:gd name="connsiteX11" fmla="*/ 114172 w 380744"/>
                <a:gd name="connsiteY11" fmla="*/ 85725 h 581025"/>
                <a:gd name="connsiteX12" fmla="*/ 114172 w 380744"/>
                <a:gd name="connsiteY12" fmla="*/ 253365 h 581025"/>
                <a:gd name="connsiteX13" fmla="*/ 4635 w 380744"/>
                <a:gd name="connsiteY13" fmla="*/ 501015 h 581025"/>
                <a:gd name="connsiteX14" fmla="*/ 9397 w 380744"/>
                <a:gd name="connsiteY14" fmla="*/ 555307 h 581025"/>
                <a:gd name="connsiteX15" fmla="*/ 57022 w 380744"/>
                <a:gd name="connsiteY15" fmla="*/ 581025 h 581025"/>
                <a:gd name="connsiteX16" fmla="*/ 323722 w 380744"/>
                <a:gd name="connsiteY16" fmla="*/ 581025 h 581025"/>
                <a:gd name="connsiteX17" fmla="*/ 371347 w 380744"/>
                <a:gd name="connsiteY17" fmla="*/ 555307 h 581025"/>
                <a:gd name="connsiteX18" fmla="*/ 376110 w 380744"/>
                <a:gd name="connsiteY18" fmla="*/ 501015 h 581025"/>
                <a:gd name="connsiteX19" fmla="*/ 228472 w 380744"/>
                <a:gd name="connsiteY19" fmla="*/ 85725 h 581025"/>
                <a:gd name="connsiteX20" fmla="*/ 219316 w 380744"/>
                <a:gd name="connsiteY20" fmla="*/ 279467 h 581025"/>
                <a:gd name="connsiteX21" fmla="*/ 161428 w 380744"/>
                <a:gd name="connsiteY21" fmla="*/ 279467 h 581025"/>
                <a:gd name="connsiteX22" fmla="*/ 152272 w 380744"/>
                <a:gd name="connsiteY22" fmla="*/ 85725 h 581025"/>
                <a:gd name="connsiteX23" fmla="*/ 139890 w 380744"/>
                <a:gd name="connsiteY23" fmla="*/ 38100 h 581025"/>
                <a:gd name="connsiteX24" fmla="*/ 241807 w 380744"/>
                <a:gd name="connsiteY24" fmla="*/ 38100 h 581025"/>
                <a:gd name="connsiteX25" fmla="*/ 228472 w 380744"/>
                <a:gd name="connsiteY25" fmla="*/ 85725 h 581025"/>
                <a:gd name="connsiteX0" fmla="*/ 376110 w 380744"/>
                <a:gd name="connsiteY0" fmla="*/ 501015 h 581025"/>
                <a:gd name="connsiteX1" fmla="*/ 266572 w 380744"/>
                <a:gd name="connsiteY1" fmla="*/ 253365 h 581025"/>
                <a:gd name="connsiteX2" fmla="*/ 266572 w 380744"/>
                <a:gd name="connsiteY2" fmla="*/ 85725 h 581025"/>
                <a:gd name="connsiteX3" fmla="*/ 295147 w 380744"/>
                <a:gd name="connsiteY3" fmla="*/ 36195 h 581025"/>
                <a:gd name="connsiteX4" fmla="*/ 303720 w 380744"/>
                <a:gd name="connsiteY4" fmla="*/ 10477 h 581025"/>
                <a:gd name="connsiteX5" fmla="*/ 285622 w 380744"/>
                <a:gd name="connsiteY5" fmla="*/ 0 h 581025"/>
                <a:gd name="connsiteX6" fmla="*/ 285622 w 380744"/>
                <a:gd name="connsiteY6" fmla="*/ 0 h 581025"/>
                <a:gd name="connsiteX7" fmla="*/ 95122 w 380744"/>
                <a:gd name="connsiteY7" fmla="*/ 0 h 581025"/>
                <a:gd name="connsiteX8" fmla="*/ 95122 w 380744"/>
                <a:gd name="connsiteY8" fmla="*/ 0 h 581025"/>
                <a:gd name="connsiteX9" fmla="*/ 77025 w 380744"/>
                <a:gd name="connsiteY9" fmla="*/ 10477 h 581025"/>
                <a:gd name="connsiteX10" fmla="*/ 85597 w 380744"/>
                <a:gd name="connsiteY10" fmla="*/ 36195 h 581025"/>
                <a:gd name="connsiteX11" fmla="*/ 114172 w 380744"/>
                <a:gd name="connsiteY11" fmla="*/ 85725 h 581025"/>
                <a:gd name="connsiteX12" fmla="*/ 114172 w 380744"/>
                <a:gd name="connsiteY12" fmla="*/ 253365 h 581025"/>
                <a:gd name="connsiteX13" fmla="*/ 4635 w 380744"/>
                <a:gd name="connsiteY13" fmla="*/ 501015 h 581025"/>
                <a:gd name="connsiteX14" fmla="*/ 9397 w 380744"/>
                <a:gd name="connsiteY14" fmla="*/ 555307 h 581025"/>
                <a:gd name="connsiteX15" fmla="*/ 57022 w 380744"/>
                <a:gd name="connsiteY15" fmla="*/ 581025 h 581025"/>
                <a:gd name="connsiteX16" fmla="*/ 323722 w 380744"/>
                <a:gd name="connsiteY16" fmla="*/ 581025 h 581025"/>
                <a:gd name="connsiteX17" fmla="*/ 371347 w 380744"/>
                <a:gd name="connsiteY17" fmla="*/ 555307 h 581025"/>
                <a:gd name="connsiteX18" fmla="*/ 376110 w 380744"/>
                <a:gd name="connsiteY18" fmla="*/ 501015 h 581025"/>
                <a:gd name="connsiteX19" fmla="*/ 228472 w 380744"/>
                <a:gd name="connsiteY19" fmla="*/ 85725 h 581025"/>
                <a:gd name="connsiteX20" fmla="*/ 228471 w 380744"/>
                <a:gd name="connsiteY20" fmla="*/ 265735 h 581025"/>
                <a:gd name="connsiteX21" fmla="*/ 161428 w 380744"/>
                <a:gd name="connsiteY21" fmla="*/ 279467 h 581025"/>
                <a:gd name="connsiteX22" fmla="*/ 152272 w 380744"/>
                <a:gd name="connsiteY22" fmla="*/ 85725 h 581025"/>
                <a:gd name="connsiteX23" fmla="*/ 139890 w 380744"/>
                <a:gd name="connsiteY23" fmla="*/ 38100 h 581025"/>
                <a:gd name="connsiteX24" fmla="*/ 241807 w 380744"/>
                <a:gd name="connsiteY24" fmla="*/ 38100 h 581025"/>
                <a:gd name="connsiteX25" fmla="*/ 228472 w 380744"/>
                <a:gd name="connsiteY25" fmla="*/ 85725 h 581025"/>
                <a:gd name="connsiteX0" fmla="*/ 376110 w 380744"/>
                <a:gd name="connsiteY0" fmla="*/ 501015 h 581025"/>
                <a:gd name="connsiteX1" fmla="*/ 266572 w 380744"/>
                <a:gd name="connsiteY1" fmla="*/ 253365 h 581025"/>
                <a:gd name="connsiteX2" fmla="*/ 266572 w 380744"/>
                <a:gd name="connsiteY2" fmla="*/ 85725 h 581025"/>
                <a:gd name="connsiteX3" fmla="*/ 295147 w 380744"/>
                <a:gd name="connsiteY3" fmla="*/ 36195 h 581025"/>
                <a:gd name="connsiteX4" fmla="*/ 303720 w 380744"/>
                <a:gd name="connsiteY4" fmla="*/ 10477 h 581025"/>
                <a:gd name="connsiteX5" fmla="*/ 285622 w 380744"/>
                <a:gd name="connsiteY5" fmla="*/ 0 h 581025"/>
                <a:gd name="connsiteX6" fmla="*/ 285622 w 380744"/>
                <a:gd name="connsiteY6" fmla="*/ 0 h 581025"/>
                <a:gd name="connsiteX7" fmla="*/ 95122 w 380744"/>
                <a:gd name="connsiteY7" fmla="*/ 0 h 581025"/>
                <a:gd name="connsiteX8" fmla="*/ 95122 w 380744"/>
                <a:gd name="connsiteY8" fmla="*/ 0 h 581025"/>
                <a:gd name="connsiteX9" fmla="*/ 77025 w 380744"/>
                <a:gd name="connsiteY9" fmla="*/ 10477 h 581025"/>
                <a:gd name="connsiteX10" fmla="*/ 85597 w 380744"/>
                <a:gd name="connsiteY10" fmla="*/ 36195 h 581025"/>
                <a:gd name="connsiteX11" fmla="*/ 114172 w 380744"/>
                <a:gd name="connsiteY11" fmla="*/ 85725 h 581025"/>
                <a:gd name="connsiteX12" fmla="*/ 114172 w 380744"/>
                <a:gd name="connsiteY12" fmla="*/ 253365 h 581025"/>
                <a:gd name="connsiteX13" fmla="*/ 4635 w 380744"/>
                <a:gd name="connsiteY13" fmla="*/ 501015 h 581025"/>
                <a:gd name="connsiteX14" fmla="*/ 9397 w 380744"/>
                <a:gd name="connsiteY14" fmla="*/ 555307 h 581025"/>
                <a:gd name="connsiteX15" fmla="*/ 57022 w 380744"/>
                <a:gd name="connsiteY15" fmla="*/ 581025 h 581025"/>
                <a:gd name="connsiteX16" fmla="*/ 323722 w 380744"/>
                <a:gd name="connsiteY16" fmla="*/ 581025 h 581025"/>
                <a:gd name="connsiteX17" fmla="*/ 371347 w 380744"/>
                <a:gd name="connsiteY17" fmla="*/ 555307 h 581025"/>
                <a:gd name="connsiteX18" fmla="*/ 376110 w 380744"/>
                <a:gd name="connsiteY18" fmla="*/ 501015 h 581025"/>
                <a:gd name="connsiteX19" fmla="*/ 228472 w 380744"/>
                <a:gd name="connsiteY19" fmla="*/ 85725 h 581025"/>
                <a:gd name="connsiteX20" fmla="*/ 228471 w 380744"/>
                <a:gd name="connsiteY20" fmla="*/ 265735 h 581025"/>
                <a:gd name="connsiteX21" fmla="*/ 147695 w 380744"/>
                <a:gd name="connsiteY21" fmla="*/ 279468 h 581025"/>
                <a:gd name="connsiteX22" fmla="*/ 152272 w 380744"/>
                <a:gd name="connsiteY22" fmla="*/ 85725 h 581025"/>
                <a:gd name="connsiteX23" fmla="*/ 139890 w 380744"/>
                <a:gd name="connsiteY23" fmla="*/ 38100 h 581025"/>
                <a:gd name="connsiteX24" fmla="*/ 241807 w 380744"/>
                <a:gd name="connsiteY24" fmla="*/ 38100 h 581025"/>
                <a:gd name="connsiteX25" fmla="*/ 228472 w 380744"/>
                <a:gd name="connsiteY25" fmla="*/ 85725 h 581025"/>
                <a:gd name="connsiteX0" fmla="*/ 376110 w 380744"/>
                <a:gd name="connsiteY0" fmla="*/ 501015 h 581025"/>
                <a:gd name="connsiteX1" fmla="*/ 266572 w 380744"/>
                <a:gd name="connsiteY1" fmla="*/ 253365 h 581025"/>
                <a:gd name="connsiteX2" fmla="*/ 266572 w 380744"/>
                <a:gd name="connsiteY2" fmla="*/ 85725 h 581025"/>
                <a:gd name="connsiteX3" fmla="*/ 295147 w 380744"/>
                <a:gd name="connsiteY3" fmla="*/ 36195 h 581025"/>
                <a:gd name="connsiteX4" fmla="*/ 303720 w 380744"/>
                <a:gd name="connsiteY4" fmla="*/ 10477 h 581025"/>
                <a:gd name="connsiteX5" fmla="*/ 285622 w 380744"/>
                <a:gd name="connsiteY5" fmla="*/ 0 h 581025"/>
                <a:gd name="connsiteX6" fmla="*/ 285622 w 380744"/>
                <a:gd name="connsiteY6" fmla="*/ 0 h 581025"/>
                <a:gd name="connsiteX7" fmla="*/ 95122 w 380744"/>
                <a:gd name="connsiteY7" fmla="*/ 0 h 581025"/>
                <a:gd name="connsiteX8" fmla="*/ 95122 w 380744"/>
                <a:gd name="connsiteY8" fmla="*/ 0 h 581025"/>
                <a:gd name="connsiteX9" fmla="*/ 77025 w 380744"/>
                <a:gd name="connsiteY9" fmla="*/ 10477 h 581025"/>
                <a:gd name="connsiteX10" fmla="*/ 85597 w 380744"/>
                <a:gd name="connsiteY10" fmla="*/ 36195 h 581025"/>
                <a:gd name="connsiteX11" fmla="*/ 114172 w 380744"/>
                <a:gd name="connsiteY11" fmla="*/ 85725 h 581025"/>
                <a:gd name="connsiteX12" fmla="*/ 114172 w 380744"/>
                <a:gd name="connsiteY12" fmla="*/ 253365 h 581025"/>
                <a:gd name="connsiteX13" fmla="*/ 4635 w 380744"/>
                <a:gd name="connsiteY13" fmla="*/ 501015 h 581025"/>
                <a:gd name="connsiteX14" fmla="*/ 9397 w 380744"/>
                <a:gd name="connsiteY14" fmla="*/ 555307 h 581025"/>
                <a:gd name="connsiteX15" fmla="*/ 57022 w 380744"/>
                <a:gd name="connsiteY15" fmla="*/ 581025 h 581025"/>
                <a:gd name="connsiteX16" fmla="*/ 323722 w 380744"/>
                <a:gd name="connsiteY16" fmla="*/ 581025 h 581025"/>
                <a:gd name="connsiteX17" fmla="*/ 371347 w 380744"/>
                <a:gd name="connsiteY17" fmla="*/ 555307 h 581025"/>
                <a:gd name="connsiteX18" fmla="*/ 376110 w 380744"/>
                <a:gd name="connsiteY18" fmla="*/ 501015 h 581025"/>
                <a:gd name="connsiteX19" fmla="*/ 228472 w 380744"/>
                <a:gd name="connsiteY19" fmla="*/ 85725 h 581025"/>
                <a:gd name="connsiteX20" fmla="*/ 228471 w 380744"/>
                <a:gd name="connsiteY20" fmla="*/ 265735 h 581025"/>
                <a:gd name="connsiteX21" fmla="*/ 147695 w 380744"/>
                <a:gd name="connsiteY21" fmla="*/ 261157 h 581025"/>
                <a:gd name="connsiteX22" fmla="*/ 152272 w 380744"/>
                <a:gd name="connsiteY22" fmla="*/ 85725 h 581025"/>
                <a:gd name="connsiteX23" fmla="*/ 139890 w 380744"/>
                <a:gd name="connsiteY23" fmla="*/ 38100 h 581025"/>
                <a:gd name="connsiteX24" fmla="*/ 241807 w 380744"/>
                <a:gd name="connsiteY24" fmla="*/ 38100 h 581025"/>
                <a:gd name="connsiteX25" fmla="*/ 228472 w 380744"/>
                <a:gd name="connsiteY25" fmla="*/ 85725 h 581025"/>
                <a:gd name="connsiteX0" fmla="*/ 376110 w 380744"/>
                <a:gd name="connsiteY0" fmla="*/ 501015 h 581025"/>
                <a:gd name="connsiteX1" fmla="*/ 266572 w 380744"/>
                <a:gd name="connsiteY1" fmla="*/ 253365 h 581025"/>
                <a:gd name="connsiteX2" fmla="*/ 266572 w 380744"/>
                <a:gd name="connsiteY2" fmla="*/ 85725 h 581025"/>
                <a:gd name="connsiteX3" fmla="*/ 295147 w 380744"/>
                <a:gd name="connsiteY3" fmla="*/ 36195 h 581025"/>
                <a:gd name="connsiteX4" fmla="*/ 303720 w 380744"/>
                <a:gd name="connsiteY4" fmla="*/ 10477 h 581025"/>
                <a:gd name="connsiteX5" fmla="*/ 285622 w 380744"/>
                <a:gd name="connsiteY5" fmla="*/ 0 h 581025"/>
                <a:gd name="connsiteX6" fmla="*/ 285622 w 380744"/>
                <a:gd name="connsiteY6" fmla="*/ 0 h 581025"/>
                <a:gd name="connsiteX7" fmla="*/ 95122 w 380744"/>
                <a:gd name="connsiteY7" fmla="*/ 0 h 581025"/>
                <a:gd name="connsiteX8" fmla="*/ 95122 w 380744"/>
                <a:gd name="connsiteY8" fmla="*/ 0 h 581025"/>
                <a:gd name="connsiteX9" fmla="*/ 77025 w 380744"/>
                <a:gd name="connsiteY9" fmla="*/ 10477 h 581025"/>
                <a:gd name="connsiteX10" fmla="*/ 85597 w 380744"/>
                <a:gd name="connsiteY10" fmla="*/ 36195 h 581025"/>
                <a:gd name="connsiteX11" fmla="*/ 114172 w 380744"/>
                <a:gd name="connsiteY11" fmla="*/ 85725 h 581025"/>
                <a:gd name="connsiteX12" fmla="*/ 114172 w 380744"/>
                <a:gd name="connsiteY12" fmla="*/ 253365 h 581025"/>
                <a:gd name="connsiteX13" fmla="*/ 4635 w 380744"/>
                <a:gd name="connsiteY13" fmla="*/ 501015 h 581025"/>
                <a:gd name="connsiteX14" fmla="*/ 9397 w 380744"/>
                <a:gd name="connsiteY14" fmla="*/ 555307 h 581025"/>
                <a:gd name="connsiteX15" fmla="*/ 57022 w 380744"/>
                <a:gd name="connsiteY15" fmla="*/ 581025 h 581025"/>
                <a:gd name="connsiteX16" fmla="*/ 323722 w 380744"/>
                <a:gd name="connsiteY16" fmla="*/ 581025 h 581025"/>
                <a:gd name="connsiteX17" fmla="*/ 371347 w 380744"/>
                <a:gd name="connsiteY17" fmla="*/ 555307 h 581025"/>
                <a:gd name="connsiteX18" fmla="*/ 376110 w 380744"/>
                <a:gd name="connsiteY18" fmla="*/ 501015 h 581025"/>
                <a:gd name="connsiteX19" fmla="*/ 228472 w 380744"/>
                <a:gd name="connsiteY19" fmla="*/ 85725 h 581025"/>
                <a:gd name="connsiteX20" fmla="*/ 228471 w 380744"/>
                <a:gd name="connsiteY20" fmla="*/ 265735 h 581025"/>
                <a:gd name="connsiteX21" fmla="*/ 147695 w 380744"/>
                <a:gd name="connsiteY21" fmla="*/ 270312 h 581025"/>
                <a:gd name="connsiteX22" fmla="*/ 152272 w 380744"/>
                <a:gd name="connsiteY22" fmla="*/ 85725 h 581025"/>
                <a:gd name="connsiteX23" fmla="*/ 139890 w 380744"/>
                <a:gd name="connsiteY23" fmla="*/ 38100 h 581025"/>
                <a:gd name="connsiteX24" fmla="*/ 241807 w 380744"/>
                <a:gd name="connsiteY24" fmla="*/ 38100 h 581025"/>
                <a:gd name="connsiteX25" fmla="*/ 228472 w 380744"/>
                <a:gd name="connsiteY25" fmla="*/ 85725 h 581025"/>
                <a:gd name="connsiteX0" fmla="*/ 376110 w 380744"/>
                <a:gd name="connsiteY0" fmla="*/ 501015 h 581025"/>
                <a:gd name="connsiteX1" fmla="*/ 266572 w 380744"/>
                <a:gd name="connsiteY1" fmla="*/ 253365 h 581025"/>
                <a:gd name="connsiteX2" fmla="*/ 266572 w 380744"/>
                <a:gd name="connsiteY2" fmla="*/ 85725 h 581025"/>
                <a:gd name="connsiteX3" fmla="*/ 295147 w 380744"/>
                <a:gd name="connsiteY3" fmla="*/ 36195 h 581025"/>
                <a:gd name="connsiteX4" fmla="*/ 303720 w 380744"/>
                <a:gd name="connsiteY4" fmla="*/ 10477 h 581025"/>
                <a:gd name="connsiteX5" fmla="*/ 285622 w 380744"/>
                <a:gd name="connsiteY5" fmla="*/ 0 h 581025"/>
                <a:gd name="connsiteX6" fmla="*/ 285622 w 380744"/>
                <a:gd name="connsiteY6" fmla="*/ 0 h 581025"/>
                <a:gd name="connsiteX7" fmla="*/ 95122 w 380744"/>
                <a:gd name="connsiteY7" fmla="*/ 0 h 581025"/>
                <a:gd name="connsiteX8" fmla="*/ 95122 w 380744"/>
                <a:gd name="connsiteY8" fmla="*/ 0 h 581025"/>
                <a:gd name="connsiteX9" fmla="*/ 77025 w 380744"/>
                <a:gd name="connsiteY9" fmla="*/ 10477 h 581025"/>
                <a:gd name="connsiteX10" fmla="*/ 85597 w 380744"/>
                <a:gd name="connsiteY10" fmla="*/ 36195 h 581025"/>
                <a:gd name="connsiteX11" fmla="*/ 114172 w 380744"/>
                <a:gd name="connsiteY11" fmla="*/ 85725 h 581025"/>
                <a:gd name="connsiteX12" fmla="*/ 114172 w 380744"/>
                <a:gd name="connsiteY12" fmla="*/ 253365 h 581025"/>
                <a:gd name="connsiteX13" fmla="*/ 4635 w 380744"/>
                <a:gd name="connsiteY13" fmla="*/ 501015 h 581025"/>
                <a:gd name="connsiteX14" fmla="*/ 9397 w 380744"/>
                <a:gd name="connsiteY14" fmla="*/ 555307 h 581025"/>
                <a:gd name="connsiteX15" fmla="*/ 57022 w 380744"/>
                <a:gd name="connsiteY15" fmla="*/ 581025 h 581025"/>
                <a:gd name="connsiteX16" fmla="*/ 323722 w 380744"/>
                <a:gd name="connsiteY16" fmla="*/ 581025 h 581025"/>
                <a:gd name="connsiteX17" fmla="*/ 371347 w 380744"/>
                <a:gd name="connsiteY17" fmla="*/ 555307 h 581025"/>
                <a:gd name="connsiteX18" fmla="*/ 376110 w 380744"/>
                <a:gd name="connsiteY18" fmla="*/ 501015 h 581025"/>
                <a:gd name="connsiteX19" fmla="*/ 228472 w 380744"/>
                <a:gd name="connsiteY19" fmla="*/ 85725 h 581025"/>
                <a:gd name="connsiteX20" fmla="*/ 233049 w 380744"/>
                <a:gd name="connsiteY20" fmla="*/ 270312 h 581025"/>
                <a:gd name="connsiteX21" fmla="*/ 147695 w 380744"/>
                <a:gd name="connsiteY21" fmla="*/ 270312 h 581025"/>
                <a:gd name="connsiteX22" fmla="*/ 152272 w 380744"/>
                <a:gd name="connsiteY22" fmla="*/ 85725 h 581025"/>
                <a:gd name="connsiteX23" fmla="*/ 139890 w 380744"/>
                <a:gd name="connsiteY23" fmla="*/ 38100 h 581025"/>
                <a:gd name="connsiteX24" fmla="*/ 241807 w 380744"/>
                <a:gd name="connsiteY24" fmla="*/ 38100 h 581025"/>
                <a:gd name="connsiteX25" fmla="*/ 228472 w 380744"/>
                <a:gd name="connsiteY25" fmla="*/ 85725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80744" h="581025">
                  <a:moveTo>
                    <a:pt x="376110" y="501015"/>
                  </a:moveTo>
                  <a:lnTo>
                    <a:pt x="266572" y="253365"/>
                  </a:lnTo>
                  <a:lnTo>
                    <a:pt x="266572" y="85725"/>
                  </a:lnTo>
                  <a:cubicBezTo>
                    <a:pt x="266572" y="51435"/>
                    <a:pt x="294195" y="37147"/>
                    <a:pt x="295147" y="36195"/>
                  </a:cubicBezTo>
                  <a:cubicBezTo>
                    <a:pt x="304672" y="31432"/>
                    <a:pt x="308482" y="20002"/>
                    <a:pt x="303720" y="10477"/>
                  </a:cubicBezTo>
                  <a:cubicBezTo>
                    <a:pt x="299910" y="3810"/>
                    <a:pt x="293242" y="0"/>
                    <a:pt x="285622" y="0"/>
                  </a:cubicBezTo>
                  <a:lnTo>
                    <a:pt x="285622" y="0"/>
                  </a:lnTo>
                  <a:lnTo>
                    <a:pt x="95122" y="0"/>
                  </a:lnTo>
                  <a:lnTo>
                    <a:pt x="95122" y="0"/>
                  </a:lnTo>
                  <a:cubicBezTo>
                    <a:pt x="87502" y="0"/>
                    <a:pt x="80835" y="3810"/>
                    <a:pt x="77025" y="10477"/>
                  </a:cubicBezTo>
                  <a:cubicBezTo>
                    <a:pt x="72262" y="20002"/>
                    <a:pt x="76072" y="31432"/>
                    <a:pt x="85597" y="36195"/>
                  </a:cubicBezTo>
                  <a:cubicBezTo>
                    <a:pt x="85597" y="36195"/>
                    <a:pt x="114172" y="51435"/>
                    <a:pt x="114172" y="85725"/>
                  </a:cubicBezTo>
                  <a:lnTo>
                    <a:pt x="114172" y="253365"/>
                  </a:lnTo>
                  <a:lnTo>
                    <a:pt x="4635" y="501015"/>
                  </a:lnTo>
                  <a:cubicBezTo>
                    <a:pt x="-2985" y="519112"/>
                    <a:pt x="-1080" y="539115"/>
                    <a:pt x="9397" y="555307"/>
                  </a:cubicBezTo>
                  <a:cubicBezTo>
                    <a:pt x="19875" y="571500"/>
                    <a:pt x="37972" y="581025"/>
                    <a:pt x="57022" y="581025"/>
                  </a:cubicBezTo>
                  <a:lnTo>
                    <a:pt x="323722" y="581025"/>
                  </a:lnTo>
                  <a:cubicBezTo>
                    <a:pt x="342772" y="581025"/>
                    <a:pt x="360870" y="571500"/>
                    <a:pt x="371347" y="555307"/>
                  </a:cubicBezTo>
                  <a:cubicBezTo>
                    <a:pt x="381825" y="539115"/>
                    <a:pt x="383730" y="519112"/>
                    <a:pt x="376110" y="501015"/>
                  </a:cubicBezTo>
                  <a:close/>
                  <a:moveTo>
                    <a:pt x="228472" y="85725"/>
                  </a:moveTo>
                  <a:cubicBezTo>
                    <a:pt x="228472" y="145728"/>
                    <a:pt x="233049" y="210309"/>
                    <a:pt x="233049" y="270312"/>
                  </a:cubicBezTo>
                  <a:lnTo>
                    <a:pt x="147695" y="270312"/>
                  </a:lnTo>
                  <a:lnTo>
                    <a:pt x="152272" y="85725"/>
                  </a:lnTo>
                  <a:cubicBezTo>
                    <a:pt x="152272" y="65722"/>
                    <a:pt x="146557" y="50482"/>
                    <a:pt x="139890" y="38100"/>
                  </a:cubicBezTo>
                  <a:lnTo>
                    <a:pt x="241807" y="38100"/>
                  </a:lnTo>
                  <a:cubicBezTo>
                    <a:pt x="234187" y="50482"/>
                    <a:pt x="228472" y="65722"/>
                    <a:pt x="228472" y="857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58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6C053D21-DD05-49EF-9293-74E0FF67A267}"/>
                    </a:ext>
                  </a:extLst>
                </p:cNvPr>
                <p:cNvSpPr txBox="1"/>
                <p:nvPr/>
              </p:nvSpPr>
              <p:spPr>
                <a:xfrm rot="400391">
                  <a:off x="9225763" y="2149450"/>
                  <a:ext cx="2404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oMath>
                    </m:oMathPara>
                  </a14:m>
                  <a:endParaRPr lang="ko-KR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6C053D21-DD05-49EF-9293-74E0FF67A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00391">
                  <a:off x="9225763" y="2149450"/>
                  <a:ext cx="24045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6667" r="-4444" b="-196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51BB3558-E6E1-434A-B29A-55678DFE0ABC}"/>
                    </a:ext>
                  </a:extLst>
                </p:cNvPr>
                <p:cNvSpPr txBox="1"/>
                <p:nvPr/>
              </p:nvSpPr>
              <p:spPr>
                <a:xfrm rot="20905432">
                  <a:off x="8799415" y="2594866"/>
                  <a:ext cx="20839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ko-KR" altLang="en-US" sz="1600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51BB3558-E6E1-434A-B29A-55678DFE0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05432">
                  <a:off x="8799415" y="2594866"/>
                  <a:ext cx="20839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6977" r="-11628" b="-106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B945084E-FB27-47EF-B7A0-17F45B3BA081}"/>
                </a:ext>
              </a:extLst>
            </p:cNvPr>
            <p:cNvSpPr txBox="1"/>
            <p:nvPr/>
          </p:nvSpPr>
          <p:spPr>
            <a:xfrm rot="20905432">
              <a:off x="10111545" y="2319412"/>
              <a:ext cx="17953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b="1" dirty="0">
                  <a:solidFill>
                    <a:srgbClr val="FF0000"/>
                  </a:solidFill>
                </a:rPr>
                <a:t>가</a:t>
              </a:r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BD297234-3E5F-46DC-8CC6-D41CE5552E8D}"/>
                </a:ext>
              </a:extLst>
            </p:cNvPr>
            <p:cNvGrpSpPr/>
            <p:nvPr/>
          </p:nvGrpSpPr>
          <p:grpSpPr>
            <a:xfrm>
              <a:off x="8896073" y="2381958"/>
              <a:ext cx="1096258" cy="1047041"/>
              <a:chOff x="1565378" y="2893059"/>
              <a:chExt cx="1451037" cy="1385892"/>
            </a:xfrm>
          </p:grpSpPr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50B78FA2-3476-40EE-952E-5421F7952601}"/>
                  </a:ext>
                </a:extLst>
              </p:cNvPr>
              <p:cNvSpPr/>
              <p:nvPr/>
            </p:nvSpPr>
            <p:spPr>
              <a:xfrm>
                <a:off x="2093176" y="3840175"/>
                <a:ext cx="125684" cy="43877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A44E01D7-C21D-4766-834E-2DECB1797E9B}"/>
                  </a:ext>
                </a:extLst>
              </p:cNvPr>
              <p:cNvSpPr/>
              <p:nvPr/>
            </p:nvSpPr>
            <p:spPr>
              <a:xfrm>
                <a:off x="2167899" y="3840175"/>
                <a:ext cx="125684" cy="43877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86" name="타원 38">
                <a:extLst>
                  <a:ext uri="{FF2B5EF4-FFF2-40B4-BE49-F238E27FC236}">
                    <a16:creationId xmlns:a16="http://schemas.microsoft.com/office/drawing/2014/main" id="{0F264385-8550-4F2F-8316-8B87040A0D23}"/>
                  </a:ext>
                </a:extLst>
              </p:cNvPr>
              <p:cNvSpPr/>
              <p:nvPr/>
            </p:nvSpPr>
            <p:spPr>
              <a:xfrm rot="16200000">
                <a:off x="2278999" y="3409260"/>
                <a:ext cx="134321" cy="370096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470" h="496471">
                    <a:moveTo>
                      <a:pt x="390" y="236412"/>
                    </a:moveTo>
                    <a:cubicBezTo>
                      <a:pt x="-5303" y="154154"/>
                      <a:pt x="51457" y="-24986"/>
                      <a:pt x="155422" y="2922"/>
                    </a:cubicBezTo>
                    <a:cubicBezTo>
                      <a:pt x="259387" y="30830"/>
                      <a:pt x="131446" y="181151"/>
                      <a:pt x="130467" y="237720"/>
                    </a:cubicBezTo>
                    <a:cubicBezTo>
                      <a:pt x="129488" y="294289"/>
                      <a:pt x="265099" y="465063"/>
                      <a:pt x="189580" y="496471"/>
                    </a:cubicBezTo>
                    <a:cubicBezTo>
                      <a:pt x="101172" y="492171"/>
                      <a:pt x="6083" y="318670"/>
                      <a:pt x="390" y="236412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grpSp>
            <p:nvGrpSpPr>
              <p:cNvPr id="187" name="그룹 186">
                <a:extLst>
                  <a:ext uri="{FF2B5EF4-FFF2-40B4-BE49-F238E27FC236}">
                    <a16:creationId xmlns:a16="http://schemas.microsoft.com/office/drawing/2014/main" id="{95D14AC0-5AC1-4649-9284-A8E38D7826A1}"/>
                  </a:ext>
                </a:extLst>
              </p:cNvPr>
              <p:cNvGrpSpPr/>
              <p:nvPr/>
            </p:nvGrpSpPr>
            <p:grpSpPr>
              <a:xfrm>
                <a:off x="1919436" y="3011439"/>
                <a:ext cx="512660" cy="933000"/>
                <a:chOff x="5719295" y="1566581"/>
                <a:chExt cx="766077" cy="1394204"/>
              </a:xfrm>
            </p:grpSpPr>
            <p:sp>
              <p:nvSpPr>
                <p:cNvPr id="202" name="타원 21">
                  <a:extLst>
                    <a:ext uri="{FF2B5EF4-FFF2-40B4-BE49-F238E27FC236}">
                      <a16:creationId xmlns:a16="http://schemas.microsoft.com/office/drawing/2014/main" id="{6A176D4C-0AC9-4F73-A38F-4CE48D0CEC65}"/>
                    </a:ext>
                  </a:extLst>
                </p:cNvPr>
                <p:cNvSpPr/>
                <p:nvPr/>
              </p:nvSpPr>
              <p:spPr>
                <a:xfrm>
                  <a:off x="5907455" y="2164657"/>
                  <a:ext cx="403199" cy="796128"/>
                </a:xfrm>
                <a:custGeom>
                  <a:avLst/>
                  <a:gdLst>
                    <a:gd name="connsiteX0" fmla="*/ 0 w 542925"/>
                    <a:gd name="connsiteY0" fmla="*/ 411957 h 823913"/>
                    <a:gd name="connsiteX1" fmla="*/ 271463 w 542925"/>
                    <a:gd name="connsiteY1" fmla="*/ 0 h 823913"/>
                    <a:gd name="connsiteX2" fmla="*/ 542926 w 542925"/>
                    <a:gd name="connsiteY2" fmla="*/ 411957 h 823913"/>
                    <a:gd name="connsiteX3" fmla="*/ 271463 w 542925"/>
                    <a:gd name="connsiteY3" fmla="*/ 823914 h 823913"/>
                    <a:gd name="connsiteX4" fmla="*/ 0 w 542925"/>
                    <a:gd name="connsiteY4" fmla="*/ 411957 h 823913"/>
                    <a:gd name="connsiteX0" fmla="*/ 16 w 542942"/>
                    <a:gd name="connsiteY0" fmla="*/ 411957 h 513697"/>
                    <a:gd name="connsiteX1" fmla="*/ 271479 w 542942"/>
                    <a:gd name="connsiteY1" fmla="*/ 0 h 513697"/>
                    <a:gd name="connsiteX2" fmla="*/ 542942 w 542942"/>
                    <a:gd name="connsiteY2" fmla="*/ 411957 h 513697"/>
                    <a:gd name="connsiteX3" fmla="*/ 261954 w 542942"/>
                    <a:gd name="connsiteY3" fmla="*/ 414339 h 513697"/>
                    <a:gd name="connsiteX4" fmla="*/ 16 w 542942"/>
                    <a:gd name="connsiteY4" fmla="*/ 411957 h 513697"/>
                    <a:gd name="connsiteX0" fmla="*/ 16 w 542942"/>
                    <a:gd name="connsiteY0" fmla="*/ 411957 h 443278"/>
                    <a:gd name="connsiteX1" fmla="*/ 271479 w 542942"/>
                    <a:gd name="connsiteY1" fmla="*/ 0 h 443278"/>
                    <a:gd name="connsiteX2" fmla="*/ 542942 w 542942"/>
                    <a:gd name="connsiteY2" fmla="*/ 411957 h 443278"/>
                    <a:gd name="connsiteX3" fmla="*/ 261954 w 542942"/>
                    <a:gd name="connsiteY3" fmla="*/ 414339 h 443278"/>
                    <a:gd name="connsiteX4" fmla="*/ 16 w 542942"/>
                    <a:gd name="connsiteY4" fmla="*/ 411957 h 443278"/>
                    <a:gd name="connsiteX0" fmla="*/ 16 w 542942"/>
                    <a:gd name="connsiteY0" fmla="*/ 411957 h 443278"/>
                    <a:gd name="connsiteX1" fmla="*/ 271479 w 542942"/>
                    <a:gd name="connsiteY1" fmla="*/ 0 h 443278"/>
                    <a:gd name="connsiteX2" fmla="*/ 542942 w 542942"/>
                    <a:gd name="connsiteY2" fmla="*/ 411957 h 443278"/>
                    <a:gd name="connsiteX3" fmla="*/ 261954 w 542942"/>
                    <a:gd name="connsiteY3" fmla="*/ 414339 h 443278"/>
                    <a:gd name="connsiteX4" fmla="*/ 16 w 542942"/>
                    <a:gd name="connsiteY4" fmla="*/ 411957 h 443278"/>
                    <a:gd name="connsiteX0" fmla="*/ 0 w 542926"/>
                    <a:gd name="connsiteY0" fmla="*/ 411957 h 417945"/>
                    <a:gd name="connsiteX1" fmla="*/ 271463 w 542926"/>
                    <a:gd name="connsiteY1" fmla="*/ 0 h 417945"/>
                    <a:gd name="connsiteX2" fmla="*/ 542926 w 542926"/>
                    <a:gd name="connsiteY2" fmla="*/ 411957 h 417945"/>
                    <a:gd name="connsiteX3" fmla="*/ 261938 w 542926"/>
                    <a:gd name="connsiteY3" fmla="*/ 414339 h 417945"/>
                    <a:gd name="connsiteX4" fmla="*/ 0 w 542926"/>
                    <a:gd name="connsiteY4" fmla="*/ 411957 h 417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2926" h="417945">
                      <a:moveTo>
                        <a:pt x="0" y="411957"/>
                      </a:moveTo>
                      <a:cubicBezTo>
                        <a:pt x="1587" y="342901"/>
                        <a:pt x="121538" y="0"/>
                        <a:pt x="271463" y="0"/>
                      </a:cubicBezTo>
                      <a:cubicBezTo>
                        <a:pt x="421388" y="0"/>
                        <a:pt x="542926" y="184439"/>
                        <a:pt x="542926" y="411957"/>
                      </a:cubicBezTo>
                      <a:cubicBezTo>
                        <a:pt x="266701" y="420400"/>
                        <a:pt x="411863" y="414339"/>
                        <a:pt x="261938" y="414339"/>
                      </a:cubicBezTo>
                      <a:cubicBezTo>
                        <a:pt x="112013" y="414339"/>
                        <a:pt x="236538" y="423863"/>
                        <a:pt x="0" y="411957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203" name="타원 202">
                  <a:extLst>
                    <a:ext uri="{FF2B5EF4-FFF2-40B4-BE49-F238E27FC236}">
                      <a16:creationId xmlns:a16="http://schemas.microsoft.com/office/drawing/2014/main" id="{CE7CBBB0-B78E-4B29-A0BD-F5F2B2D28A61}"/>
                    </a:ext>
                  </a:extLst>
                </p:cNvPr>
                <p:cNvSpPr/>
                <p:nvPr/>
              </p:nvSpPr>
              <p:spPr>
                <a:xfrm>
                  <a:off x="5719295" y="1566581"/>
                  <a:ext cx="766077" cy="766077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204" name="타원 203">
                  <a:extLst>
                    <a:ext uri="{FF2B5EF4-FFF2-40B4-BE49-F238E27FC236}">
                      <a16:creationId xmlns:a16="http://schemas.microsoft.com/office/drawing/2014/main" id="{76F0E2CF-0343-4C73-9569-879D18AF2FC0}"/>
                    </a:ext>
                  </a:extLst>
                </p:cNvPr>
                <p:cNvSpPr/>
                <p:nvPr/>
              </p:nvSpPr>
              <p:spPr>
                <a:xfrm flipH="1">
                  <a:off x="6310653" y="1752112"/>
                  <a:ext cx="92607" cy="1649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grpSp>
            <p:nvGrpSpPr>
              <p:cNvPr id="188" name="그룹 187">
                <a:extLst>
                  <a:ext uri="{FF2B5EF4-FFF2-40B4-BE49-F238E27FC236}">
                    <a16:creationId xmlns:a16="http://schemas.microsoft.com/office/drawing/2014/main" id="{511A565F-FEE3-4B98-B713-3F699DCEB7A7}"/>
                  </a:ext>
                </a:extLst>
              </p:cNvPr>
              <p:cNvGrpSpPr/>
              <p:nvPr/>
            </p:nvGrpSpPr>
            <p:grpSpPr>
              <a:xfrm>
                <a:off x="2468736" y="3385912"/>
                <a:ext cx="417005" cy="488759"/>
                <a:chOff x="2468736" y="3385912"/>
                <a:chExt cx="417005" cy="488759"/>
              </a:xfrm>
            </p:grpSpPr>
            <p:sp>
              <p:nvSpPr>
                <p:cNvPr id="200" name="사각형: 둥근 모서리 199">
                  <a:extLst>
                    <a:ext uri="{FF2B5EF4-FFF2-40B4-BE49-F238E27FC236}">
                      <a16:creationId xmlns:a16="http://schemas.microsoft.com/office/drawing/2014/main" id="{97920003-0F19-45D5-8F91-1E1AB294D9BC}"/>
                    </a:ext>
                  </a:extLst>
                </p:cNvPr>
                <p:cNvSpPr/>
                <p:nvPr/>
              </p:nvSpPr>
              <p:spPr>
                <a:xfrm rot="1800000">
                  <a:off x="2468736" y="3385912"/>
                  <a:ext cx="417005" cy="488759"/>
                </a:xfrm>
                <a:prstGeom prst="roundRect">
                  <a:avLst>
                    <a:gd name="adj" fmla="val 13233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1" name="사각형: 둥근 모서리 200">
                  <a:extLst>
                    <a:ext uri="{FF2B5EF4-FFF2-40B4-BE49-F238E27FC236}">
                      <a16:creationId xmlns:a16="http://schemas.microsoft.com/office/drawing/2014/main" id="{FB71D250-F9C6-4044-A05C-F665CBDBA9C7}"/>
                    </a:ext>
                  </a:extLst>
                </p:cNvPr>
                <p:cNvSpPr/>
                <p:nvPr/>
              </p:nvSpPr>
              <p:spPr>
                <a:xfrm rot="1800000">
                  <a:off x="2506833" y="3426234"/>
                  <a:ext cx="329075" cy="405992"/>
                </a:xfrm>
                <a:prstGeom prst="roundRect">
                  <a:avLst>
                    <a:gd name="adj" fmla="val 13233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9" name="그룹 188">
                <a:extLst>
                  <a:ext uri="{FF2B5EF4-FFF2-40B4-BE49-F238E27FC236}">
                    <a16:creationId xmlns:a16="http://schemas.microsoft.com/office/drawing/2014/main" id="{B8B1CA35-8705-456D-B01F-411DD55EB0A9}"/>
                  </a:ext>
                </a:extLst>
              </p:cNvPr>
              <p:cNvGrpSpPr/>
              <p:nvPr/>
            </p:nvGrpSpPr>
            <p:grpSpPr>
              <a:xfrm rot="20700000">
                <a:off x="2152562" y="3363566"/>
                <a:ext cx="503804" cy="284194"/>
                <a:chOff x="4712378" y="2712650"/>
                <a:chExt cx="749766" cy="422941"/>
              </a:xfrm>
            </p:grpSpPr>
            <p:pic>
              <p:nvPicPr>
                <p:cNvPr id="198" name="그래픽 197" descr="연필">
                  <a:extLst>
                    <a:ext uri="{FF2B5EF4-FFF2-40B4-BE49-F238E27FC236}">
                      <a16:creationId xmlns:a16="http://schemas.microsoft.com/office/drawing/2014/main" id="{151405F2-CD13-4F70-B662-ECF5CDB48F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7100000">
                  <a:off x="5039203" y="2712650"/>
                  <a:ext cx="422941" cy="422941"/>
                </a:xfrm>
                <a:prstGeom prst="rect">
                  <a:avLst/>
                </a:prstGeom>
              </p:spPr>
            </p:pic>
            <p:sp>
              <p:nvSpPr>
                <p:cNvPr id="199" name="타원 38">
                  <a:extLst>
                    <a:ext uri="{FF2B5EF4-FFF2-40B4-BE49-F238E27FC236}">
                      <a16:creationId xmlns:a16="http://schemas.microsoft.com/office/drawing/2014/main" id="{45B36F8F-ECDD-4DD6-BCE7-4403D919262A}"/>
                    </a:ext>
                  </a:extLst>
                </p:cNvPr>
                <p:cNvSpPr/>
                <p:nvPr/>
              </p:nvSpPr>
              <p:spPr>
                <a:xfrm rot="16200000">
                  <a:off x="4887820" y="2688814"/>
                  <a:ext cx="199898" cy="550781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F033CDD2-9136-4F15-BE3D-038CA2FA4713}"/>
                  </a:ext>
                </a:extLst>
              </p:cNvPr>
              <p:cNvSpPr/>
              <p:nvPr/>
            </p:nvSpPr>
            <p:spPr>
              <a:xfrm rot="1168637">
                <a:off x="2301434" y="3336105"/>
                <a:ext cx="82105" cy="10537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1" name="그래픽 190" descr="물음표">
                <a:extLst>
                  <a:ext uri="{FF2B5EF4-FFF2-40B4-BE49-F238E27FC236}">
                    <a16:creationId xmlns:a16="http://schemas.microsoft.com/office/drawing/2014/main" id="{52C37D7C-8BAD-4982-A3A6-91C79E81E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19800000">
                <a:off x="1565378" y="2941922"/>
                <a:ext cx="387346" cy="387346"/>
              </a:xfrm>
              <a:prstGeom prst="rect">
                <a:avLst/>
              </a:prstGeom>
            </p:spPr>
          </p:pic>
          <p:pic>
            <p:nvPicPr>
              <p:cNvPr id="192" name="그래픽 191" descr="느낌표">
                <a:extLst>
                  <a:ext uri="{FF2B5EF4-FFF2-40B4-BE49-F238E27FC236}">
                    <a16:creationId xmlns:a16="http://schemas.microsoft.com/office/drawing/2014/main" id="{0CA7ED16-367B-40D8-BADC-79CC8BFCEA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rot="900000">
                <a:off x="2382738" y="2893059"/>
                <a:ext cx="336293" cy="336293"/>
              </a:xfrm>
              <a:prstGeom prst="rect">
                <a:avLst/>
              </a:prstGeom>
            </p:spPr>
          </p:pic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4533D98-DCE9-4E2D-9F9C-19B70F0C2761}"/>
                  </a:ext>
                </a:extLst>
              </p:cNvPr>
              <p:cNvSpPr txBox="1"/>
              <p:nvPr/>
            </p:nvSpPr>
            <p:spPr>
              <a:xfrm rot="1799106">
                <a:off x="2483762" y="3416081"/>
                <a:ext cx="532653" cy="203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00" b="1" dirty="0"/>
                  <a:t>물리학</a:t>
                </a:r>
                <a:r>
                  <a:rPr lang="en-US" altLang="ko-KR" sz="400" b="1" dirty="0"/>
                  <a:t>Ⅰ</a:t>
                </a:r>
                <a:endParaRPr lang="ko-KR" altLang="en-US" sz="400" b="1" dirty="0"/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9452A99-FF09-4B89-A679-45C1A77510EF}"/>
                  </a:ext>
                </a:extLst>
              </p:cNvPr>
              <p:cNvSpPr txBox="1"/>
              <p:nvPr/>
            </p:nvSpPr>
            <p:spPr>
              <a:xfrm rot="1799106">
                <a:off x="2326855" y="3635930"/>
                <a:ext cx="555211" cy="203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00" b="1" dirty="0"/>
                  <a:t>세계지리</a:t>
                </a:r>
                <a:endParaRPr lang="ko-KR" altLang="en-US" sz="300" b="1" dirty="0"/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5FEEE5A9-9E68-4482-ABCB-E0C191D84C6D}"/>
                  </a:ext>
                </a:extLst>
              </p:cNvPr>
              <p:cNvSpPr txBox="1"/>
              <p:nvPr/>
            </p:nvSpPr>
            <p:spPr>
              <a:xfrm rot="1799106">
                <a:off x="2446830" y="3528858"/>
                <a:ext cx="468602" cy="203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00" b="1" dirty="0"/>
                  <a:t>미적분</a:t>
                </a:r>
                <a:endParaRPr lang="ko-KR" altLang="en-US" sz="500" b="1" dirty="0"/>
              </a:p>
            </p:txBody>
          </p: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61B8D171-B40C-4843-B18C-C1C8310F6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69369" y="3494571"/>
                <a:ext cx="266700" cy="1538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808E1259-A76D-4F04-AEC8-E3D04CDB49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8406" y="3607035"/>
                <a:ext cx="280988" cy="1621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1082B8DA-A698-4CE3-B2E4-0603C0488EA4}"/>
              </a:ext>
            </a:extLst>
          </p:cNvPr>
          <p:cNvSpPr/>
          <p:nvPr/>
        </p:nvSpPr>
        <p:spPr>
          <a:xfrm>
            <a:off x="5999584" y="961053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F4D809BA-F035-4A3D-8F13-0706A6EBEEF7}"/>
              </a:ext>
            </a:extLst>
          </p:cNvPr>
          <p:cNvGrpSpPr/>
          <p:nvPr/>
        </p:nvGrpSpPr>
        <p:grpSpPr>
          <a:xfrm>
            <a:off x="4290621" y="3824123"/>
            <a:ext cx="1342548" cy="1342548"/>
            <a:chOff x="4290621" y="3824123"/>
            <a:chExt cx="1342548" cy="1342548"/>
          </a:xfrm>
        </p:grpSpPr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6C0E1030-89BD-46D9-8267-ABFFE525B214}"/>
                </a:ext>
              </a:extLst>
            </p:cNvPr>
            <p:cNvSpPr/>
            <p:nvPr/>
          </p:nvSpPr>
          <p:spPr>
            <a:xfrm>
              <a:off x="4290621" y="3824123"/>
              <a:ext cx="1342548" cy="13425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AD3C9A3E-AE29-4C26-91AB-AA1F0FFEE7AB}"/>
                </a:ext>
              </a:extLst>
            </p:cNvPr>
            <p:cNvGrpSpPr/>
            <p:nvPr/>
          </p:nvGrpSpPr>
          <p:grpSpPr>
            <a:xfrm>
              <a:off x="4385801" y="3960198"/>
              <a:ext cx="1163332" cy="1160676"/>
              <a:chOff x="5218652" y="2986081"/>
              <a:chExt cx="2026060" cy="2021434"/>
            </a:xfrm>
          </p:grpSpPr>
          <p:grpSp>
            <p:nvGrpSpPr>
              <p:cNvPr id="221" name="그룹 220">
                <a:extLst>
                  <a:ext uri="{FF2B5EF4-FFF2-40B4-BE49-F238E27FC236}">
                    <a16:creationId xmlns:a16="http://schemas.microsoft.com/office/drawing/2014/main" id="{32541E74-42CB-40F9-8539-6C6CB2D7FA4A}"/>
                  </a:ext>
                </a:extLst>
              </p:cNvPr>
              <p:cNvGrpSpPr/>
              <p:nvPr/>
            </p:nvGrpSpPr>
            <p:grpSpPr>
              <a:xfrm>
                <a:off x="5231354" y="2986081"/>
                <a:ext cx="2013358" cy="1478708"/>
                <a:chOff x="2013358" y="1950293"/>
                <a:chExt cx="2013358" cy="1478707"/>
              </a:xfrm>
            </p:grpSpPr>
            <p:sp>
              <p:nvSpPr>
                <p:cNvPr id="222" name="사각형: 둥근 모서리 221">
                  <a:extLst>
                    <a:ext uri="{FF2B5EF4-FFF2-40B4-BE49-F238E27FC236}">
                      <a16:creationId xmlns:a16="http://schemas.microsoft.com/office/drawing/2014/main" id="{6FEDE8F7-CDD1-4DA7-A959-C875F449BA78}"/>
                    </a:ext>
                  </a:extLst>
                </p:cNvPr>
                <p:cNvSpPr/>
                <p:nvPr/>
              </p:nvSpPr>
              <p:spPr>
                <a:xfrm>
                  <a:off x="2013358" y="1950293"/>
                  <a:ext cx="2013358" cy="1478707"/>
                </a:xfrm>
                <a:prstGeom prst="roundRect">
                  <a:avLst>
                    <a:gd name="adj" fmla="val 12608"/>
                  </a:avLst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23" name="그룹 222">
                  <a:extLst>
                    <a:ext uri="{FF2B5EF4-FFF2-40B4-BE49-F238E27FC236}">
                      <a16:creationId xmlns:a16="http://schemas.microsoft.com/office/drawing/2014/main" id="{00CCCC05-2BB5-4D2C-817A-5430BEC08A7E}"/>
                    </a:ext>
                  </a:extLst>
                </p:cNvPr>
                <p:cNvGrpSpPr/>
                <p:nvPr/>
              </p:nvGrpSpPr>
              <p:grpSpPr>
                <a:xfrm>
                  <a:off x="2176943" y="2387823"/>
                  <a:ext cx="1686187" cy="262071"/>
                  <a:chOff x="2241145" y="2387823"/>
                  <a:chExt cx="1686187" cy="358629"/>
                </a:xfrm>
                <a:solidFill>
                  <a:srgbClr val="CCFF99"/>
                </a:solidFill>
              </p:grpSpPr>
              <p:sp>
                <p:nvSpPr>
                  <p:cNvPr id="234" name="사각형: 둥근 모서리 233">
                    <a:extLst>
                      <a:ext uri="{FF2B5EF4-FFF2-40B4-BE49-F238E27FC236}">
                        <a16:creationId xmlns:a16="http://schemas.microsoft.com/office/drawing/2014/main" id="{F1AFE346-2ED0-47FB-86C0-3D53E55E64A1}"/>
                      </a:ext>
                    </a:extLst>
                  </p:cNvPr>
                  <p:cNvSpPr/>
                  <p:nvPr/>
                </p:nvSpPr>
                <p:spPr>
                  <a:xfrm>
                    <a:off x="2241145" y="2387823"/>
                    <a:ext cx="1686187" cy="358629"/>
                  </a:xfrm>
                  <a:prstGeom prst="round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35" name="직선 연결선 234">
                    <a:extLst>
                      <a:ext uri="{FF2B5EF4-FFF2-40B4-BE49-F238E27FC236}">
                        <a16:creationId xmlns:a16="http://schemas.microsoft.com/office/drawing/2014/main" id="{7B5AD69A-8ABF-4CFB-AF6C-9AB42DE04C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76324" y="2387823"/>
                    <a:ext cx="0" cy="355378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4" name="그룹 223">
                  <a:extLst>
                    <a:ext uri="{FF2B5EF4-FFF2-40B4-BE49-F238E27FC236}">
                      <a16:creationId xmlns:a16="http://schemas.microsoft.com/office/drawing/2014/main" id="{1BDA409F-EAF5-46C7-A394-74D63D6646F3}"/>
                    </a:ext>
                  </a:extLst>
                </p:cNvPr>
                <p:cNvGrpSpPr/>
                <p:nvPr/>
              </p:nvGrpSpPr>
              <p:grpSpPr>
                <a:xfrm>
                  <a:off x="2176943" y="2723318"/>
                  <a:ext cx="1686187" cy="262071"/>
                  <a:chOff x="2241145" y="2387823"/>
                  <a:chExt cx="1686187" cy="358629"/>
                </a:xfrm>
                <a:solidFill>
                  <a:schemeClr val="bg1"/>
                </a:solidFill>
              </p:grpSpPr>
              <p:sp>
                <p:nvSpPr>
                  <p:cNvPr id="232" name="사각형: 둥근 모서리 231">
                    <a:extLst>
                      <a:ext uri="{FF2B5EF4-FFF2-40B4-BE49-F238E27FC236}">
                        <a16:creationId xmlns:a16="http://schemas.microsoft.com/office/drawing/2014/main" id="{C2ECFBC6-8F7B-4073-8C30-63FA7BCADB1E}"/>
                      </a:ext>
                    </a:extLst>
                  </p:cNvPr>
                  <p:cNvSpPr/>
                  <p:nvPr/>
                </p:nvSpPr>
                <p:spPr>
                  <a:xfrm>
                    <a:off x="2241145" y="2387823"/>
                    <a:ext cx="1686187" cy="358629"/>
                  </a:xfrm>
                  <a:prstGeom prst="roundRect">
                    <a:avLst/>
                  </a:prstGeom>
                  <a:solidFill>
                    <a:srgbClr val="CCFF99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33" name="직선 연결선 232">
                    <a:extLst>
                      <a:ext uri="{FF2B5EF4-FFF2-40B4-BE49-F238E27FC236}">
                        <a16:creationId xmlns:a16="http://schemas.microsoft.com/office/drawing/2014/main" id="{24DE152B-BDFA-46CF-B70C-742866B1AF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76324" y="2387823"/>
                    <a:ext cx="0" cy="355378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5" name="그룹 224">
                  <a:extLst>
                    <a:ext uri="{FF2B5EF4-FFF2-40B4-BE49-F238E27FC236}">
                      <a16:creationId xmlns:a16="http://schemas.microsoft.com/office/drawing/2014/main" id="{2D33733F-5D1D-4776-AC07-A09162A13567}"/>
                    </a:ext>
                  </a:extLst>
                </p:cNvPr>
                <p:cNvGrpSpPr/>
                <p:nvPr/>
              </p:nvGrpSpPr>
              <p:grpSpPr>
                <a:xfrm>
                  <a:off x="2176943" y="3059220"/>
                  <a:ext cx="1686187" cy="262071"/>
                  <a:chOff x="2241145" y="2387823"/>
                  <a:chExt cx="1686187" cy="358629"/>
                </a:xfrm>
                <a:solidFill>
                  <a:schemeClr val="bg1"/>
                </a:solidFill>
              </p:grpSpPr>
              <p:sp>
                <p:nvSpPr>
                  <p:cNvPr id="230" name="사각형: 둥근 모서리 229">
                    <a:extLst>
                      <a:ext uri="{FF2B5EF4-FFF2-40B4-BE49-F238E27FC236}">
                        <a16:creationId xmlns:a16="http://schemas.microsoft.com/office/drawing/2014/main" id="{B451E8A9-8231-461F-8C94-0AA8A8F68E2A}"/>
                      </a:ext>
                    </a:extLst>
                  </p:cNvPr>
                  <p:cNvSpPr/>
                  <p:nvPr/>
                </p:nvSpPr>
                <p:spPr>
                  <a:xfrm>
                    <a:off x="2241145" y="2387823"/>
                    <a:ext cx="1686187" cy="358629"/>
                  </a:xfrm>
                  <a:prstGeom prst="round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31" name="직선 연결선 230">
                    <a:extLst>
                      <a:ext uri="{FF2B5EF4-FFF2-40B4-BE49-F238E27FC236}">
                        <a16:creationId xmlns:a16="http://schemas.microsoft.com/office/drawing/2014/main" id="{EFC06028-0272-409A-B8A8-80445A1019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76324" y="2387823"/>
                    <a:ext cx="0" cy="355378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07A57446-C2A3-4DC5-B498-7B741A87ABF1}"/>
                    </a:ext>
                  </a:extLst>
                </p:cNvPr>
                <p:cNvSpPr txBox="1"/>
                <p:nvPr/>
              </p:nvSpPr>
              <p:spPr>
                <a:xfrm>
                  <a:off x="2506271" y="2328096"/>
                  <a:ext cx="1281034" cy="3752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b="1" dirty="0"/>
                    <a:t>세계지리</a:t>
                  </a:r>
                </a:p>
              </p:txBody>
            </p:sp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CA39B1CE-309C-4F55-8B07-82C6A9C5939D}"/>
                    </a:ext>
                  </a:extLst>
                </p:cNvPr>
                <p:cNvSpPr txBox="1"/>
                <p:nvPr/>
              </p:nvSpPr>
              <p:spPr>
                <a:xfrm>
                  <a:off x="2527938" y="2670505"/>
                  <a:ext cx="1281034" cy="3752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b="1" dirty="0"/>
                    <a:t>물리학</a:t>
                  </a:r>
                  <a:r>
                    <a:rPr lang="en-US" altLang="ko-KR" sz="800" b="1" dirty="0"/>
                    <a:t>Ⅰ</a:t>
                  </a:r>
                  <a:endParaRPr lang="ko-KR" altLang="en-US" sz="800" b="1" dirty="0"/>
                </a:p>
              </p:txBody>
            </p:sp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69D1F544-5D55-4900-A58E-1BAA4A4541E6}"/>
                    </a:ext>
                  </a:extLst>
                </p:cNvPr>
                <p:cNvSpPr txBox="1"/>
                <p:nvPr/>
              </p:nvSpPr>
              <p:spPr>
                <a:xfrm>
                  <a:off x="2506701" y="3011094"/>
                  <a:ext cx="1281034" cy="3752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b="1" dirty="0"/>
                    <a:t>미적분</a:t>
                  </a:r>
                </a:p>
              </p:txBody>
            </p:sp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D61548AB-3EA3-4FFE-B835-F1748E5FD144}"/>
                    </a:ext>
                  </a:extLst>
                </p:cNvPr>
                <p:cNvSpPr txBox="1"/>
                <p:nvPr/>
              </p:nvSpPr>
              <p:spPr>
                <a:xfrm>
                  <a:off x="2076825" y="1968472"/>
                  <a:ext cx="1863087" cy="442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b="1" dirty="0"/>
                    <a:t>선택 교육과정</a:t>
                  </a:r>
                </a:p>
              </p:txBody>
            </p:sp>
          </p:grpSp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FB39EA5E-98DA-441F-9F9B-996042620DCE}"/>
                  </a:ext>
                </a:extLst>
              </p:cNvPr>
              <p:cNvGrpSpPr/>
              <p:nvPr/>
            </p:nvGrpSpPr>
            <p:grpSpPr>
              <a:xfrm>
                <a:off x="5472315" y="3410757"/>
                <a:ext cx="227609" cy="227482"/>
                <a:chOff x="4548038" y="3403691"/>
                <a:chExt cx="227609" cy="227482"/>
              </a:xfrm>
            </p:grpSpPr>
            <p:sp>
              <p:nvSpPr>
                <p:cNvPr id="217" name="직사각형 216">
                  <a:extLst>
                    <a:ext uri="{FF2B5EF4-FFF2-40B4-BE49-F238E27FC236}">
                      <a16:creationId xmlns:a16="http://schemas.microsoft.com/office/drawing/2014/main" id="{04A2466E-B9E5-416A-A9D7-65B5957A2121}"/>
                    </a:ext>
                  </a:extLst>
                </p:cNvPr>
                <p:cNvSpPr/>
                <p:nvPr/>
              </p:nvSpPr>
              <p:spPr>
                <a:xfrm>
                  <a:off x="4548038" y="3462270"/>
                  <a:ext cx="168903" cy="168903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18" name="직선 연결선 217">
                  <a:extLst>
                    <a:ext uri="{FF2B5EF4-FFF2-40B4-BE49-F238E27FC236}">
                      <a16:creationId xmlns:a16="http://schemas.microsoft.com/office/drawing/2014/main" id="{34525842-1B6A-436B-A832-8198BD5535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3913" y="3502988"/>
                  <a:ext cx="78420" cy="9929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직선 연결선 218">
                  <a:extLst>
                    <a:ext uri="{FF2B5EF4-FFF2-40B4-BE49-F238E27FC236}">
                      <a16:creationId xmlns:a16="http://schemas.microsoft.com/office/drawing/2014/main" id="{CD3943ED-CF15-44E4-B7E9-A3B3A1F338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26647" y="3403691"/>
                  <a:ext cx="149000" cy="19859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그룹 210">
                <a:extLst>
                  <a:ext uri="{FF2B5EF4-FFF2-40B4-BE49-F238E27FC236}">
                    <a16:creationId xmlns:a16="http://schemas.microsoft.com/office/drawing/2014/main" id="{1FA62246-1653-48FE-A1FC-9037D199A072}"/>
                  </a:ext>
                </a:extLst>
              </p:cNvPr>
              <p:cNvGrpSpPr/>
              <p:nvPr/>
            </p:nvGrpSpPr>
            <p:grpSpPr>
              <a:xfrm>
                <a:off x="5472315" y="3750890"/>
                <a:ext cx="227609" cy="227482"/>
                <a:chOff x="4548038" y="3403691"/>
                <a:chExt cx="227609" cy="227482"/>
              </a:xfrm>
            </p:grpSpPr>
            <p:sp>
              <p:nvSpPr>
                <p:cNvPr id="214" name="직사각형 213">
                  <a:extLst>
                    <a:ext uri="{FF2B5EF4-FFF2-40B4-BE49-F238E27FC236}">
                      <a16:creationId xmlns:a16="http://schemas.microsoft.com/office/drawing/2014/main" id="{169B3ACB-5217-49BD-91AB-09DB63674922}"/>
                    </a:ext>
                  </a:extLst>
                </p:cNvPr>
                <p:cNvSpPr/>
                <p:nvPr/>
              </p:nvSpPr>
              <p:spPr>
                <a:xfrm>
                  <a:off x="4548038" y="3462270"/>
                  <a:ext cx="168903" cy="168903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15" name="직선 연결선 214">
                  <a:extLst>
                    <a:ext uri="{FF2B5EF4-FFF2-40B4-BE49-F238E27FC236}">
                      <a16:creationId xmlns:a16="http://schemas.microsoft.com/office/drawing/2014/main" id="{3B04ED70-EADE-4D2A-BD95-D611F94D62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3913" y="3502988"/>
                  <a:ext cx="78420" cy="9929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직선 연결선 215">
                  <a:extLst>
                    <a:ext uri="{FF2B5EF4-FFF2-40B4-BE49-F238E27FC236}">
                      <a16:creationId xmlns:a16="http://schemas.microsoft.com/office/drawing/2014/main" id="{379DD27E-32A7-4A52-8BFE-AD8C52CC69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26647" y="3403691"/>
                  <a:ext cx="149000" cy="19859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E6FE8FB8-5E49-4545-8820-7D005E1BBCE5}"/>
                  </a:ext>
                </a:extLst>
              </p:cNvPr>
              <p:cNvSpPr/>
              <p:nvPr/>
            </p:nvSpPr>
            <p:spPr>
              <a:xfrm>
                <a:off x="5479421" y="4143042"/>
                <a:ext cx="168903" cy="16890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13" name="그래픽 212" descr="오른쪽을 가리키는 검지">
                <a:extLst>
                  <a:ext uri="{FF2B5EF4-FFF2-40B4-BE49-F238E27FC236}">
                    <a16:creationId xmlns:a16="http://schemas.microsoft.com/office/drawing/2014/main" id="{23781870-D7A0-4E1C-9CD0-2AB513F09F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 rot="16200000">
                <a:off x="5218652" y="4168883"/>
                <a:ext cx="838632" cy="838632"/>
              </a:xfrm>
              <a:prstGeom prst="rect">
                <a:avLst/>
              </a:prstGeom>
            </p:spPr>
          </p:pic>
        </p:grpSp>
      </p:grpSp>
      <p:pic>
        <p:nvPicPr>
          <p:cNvPr id="1026" name="Picture 2" descr="https://lh3.googleusercontent.com/I95wjYii8vhFSSx-aSYdh2hPAMjgZkA9yjarSQoOd98COwOxkAVn_dulBcTcfbsa7Limy6IKX6G95ep6OB6y2yMLMiX0YEqFx3KQHQ=h120">
            <a:extLst>
              <a:ext uri="{FF2B5EF4-FFF2-40B4-BE49-F238E27FC236}">
                <a16:creationId xmlns:a16="http://schemas.microsoft.com/office/drawing/2014/main" id="{2BEB730C-950B-4442-8841-A3F103FC7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750" y="1137709"/>
            <a:ext cx="5524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D49F257-CF95-4150-AA4B-5C5EABA12F71}"/>
              </a:ext>
            </a:extLst>
          </p:cNvPr>
          <p:cNvSpPr/>
          <p:nvPr/>
        </p:nvSpPr>
        <p:spPr>
          <a:xfrm>
            <a:off x="6638893" y="4725190"/>
            <a:ext cx="2095500" cy="133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9" name="그래픽 118" descr="아령">
            <a:extLst>
              <a:ext uri="{FF2B5EF4-FFF2-40B4-BE49-F238E27FC236}">
                <a16:creationId xmlns:a16="http://schemas.microsoft.com/office/drawing/2014/main" id="{85414809-E0EA-4012-B922-F7491964F1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88885">
            <a:off x="8271604" y="5349667"/>
            <a:ext cx="297891" cy="297891"/>
          </a:xfrm>
          <a:prstGeom prst="rect">
            <a:avLst/>
          </a:prstGeom>
        </p:spPr>
      </p:pic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9A428B21-C94F-4EBD-B3F4-3494F3404A45}"/>
              </a:ext>
            </a:extLst>
          </p:cNvPr>
          <p:cNvGrpSpPr/>
          <p:nvPr/>
        </p:nvGrpSpPr>
        <p:grpSpPr>
          <a:xfrm rot="21491552">
            <a:off x="4750639" y="2633092"/>
            <a:ext cx="307830" cy="340945"/>
            <a:chOff x="6273945" y="1609828"/>
            <a:chExt cx="792770" cy="878053"/>
          </a:xfrm>
        </p:grpSpPr>
        <p:pic>
          <p:nvPicPr>
            <p:cNvPr id="209" name="그래픽 208" descr="지구 한글 및 오스트레일리아">
              <a:extLst>
                <a:ext uri="{FF2B5EF4-FFF2-40B4-BE49-F238E27FC236}">
                  <a16:creationId xmlns:a16="http://schemas.microsoft.com/office/drawing/2014/main" id="{FBFBEA66-1E0B-4C14-B1AA-69669D41F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73945" y="1609828"/>
              <a:ext cx="792770" cy="792768"/>
            </a:xfrm>
            <a:prstGeom prst="rect">
              <a:avLst/>
            </a:prstGeom>
          </p:spPr>
        </p:pic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C1CB9D57-A06A-441F-BF06-CCD93E2E7568}"/>
                </a:ext>
              </a:extLst>
            </p:cNvPr>
            <p:cNvSpPr/>
            <p:nvPr/>
          </p:nvSpPr>
          <p:spPr>
            <a:xfrm>
              <a:off x="6447590" y="1640156"/>
              <a:ext cx="619125" cy="847725"/>
            </a:xfrm>
            <a:custGeom>
              <a:avLst/>
              <a:gdLst>
                <a:gd name="connsiteX0" fmla="*/ 585311 w 619125"/>
                <a:gd name="connsiteY0" fmla="*/ 212884 h 847725"/>
                <a:gd name="connsiteX1" fmla="*/ 373856 w 619125"/>
                <a:gd name="connsiteY1" fmla="*/ 7144 h 847725"/>
                <a:gd name="connsiteX2" fmla="*/ 359569 w 619125"/>
                <a:gd name="connsiteY2" fmla="*/ 42386 h 847725"/>
                <a:gd name="connsiteX3" fmla="*/ 550069 w 619125"/>
                <a:gd name="connsiteY3" fmla="*/ 228124 h 847725"/>
                <a:gd name="connsiteX4" fmla="*/ 553879 w 619125"/>
                <a:gd name="connsiteY4" fmla="*/ 493871 h 847725"/>
                <a:gd name="connsiteX5" fmla="*/ 368141 w 619125"/>
                <a:gd name="connsiteY5" fmla="*/ 684371 h 847725"/>
                <a:gd name="connsiteX6" fmla="*/ 102394 w 619125"/>
                <a:gd name="connsiteY6" fmla="*/ 688181 h 847725"/>
                <a:gd name="connsiteX7" fmla="*/ 88106 w 619125"/>
                <a:gd name="connsiteY7" fmla="*/ 723424 h 847725"/>
                <a:gd name="connsiteX8" fmla="*/ 197644 w 619125"/>
                <a:gd name="connsiteY8" fmla="*/ 749141 h 847725"/>
                <a:gd name="connsiteX9" fmla="*/ 197644 w 619125"/>
                <a:gd name="connsiteY9" fmla="*/ 786289 h 847725"/>
                <a:gd name="connsiteX10" fmla="*/ 7144 w 619125"/>
                <a:gd name="connsiteY10" fmla="*/ 786289 h 847725"/>
                <a:gd name="connsiteX11" fmla="*/ 7144 w 619125"/>
                <a:gd name="connsiteY11" fmla="*/ 843439 h 847725"/>
                <a:gd name="connsiteX12" fmla="*/ 464344 w 619125"/>
                <a:gd name="connsiteY12" fmla="*/ 843439 h 847725"/>
                <a:gd name="connsiteX13" fmla="*/ 464344 w 619125"/>
                <a:gd name="connsiteY13" fmla="*/ 786289 h 847725"/>
                <a:gd name="connsiteX14" fmla="*/ 273844 w 619125"/>
                <a:gd name="connsiteY14" fmla="*/ 786289 h 847725"/>
                <a:gd name="connsiteX15" fmla="*/ 273844 w 619125"/>
                <a:gd name="connsiteY15" fmla="*/ 748189 h 847725"/>
                <a:gd name="connsiteX16" fmla="*/ 383381 w 619125"/>
                <a:gd name="connsiteY16" fmla="*/ 719614 h 847725"/>
                <a:gd name="connsiteX17" fmla="*/ 589121 w 619125"/>
                <a:gd name="connsiteY17" fmla="*/ 508159 h 847725"/>
                <a:gd name="connsiteX18" fmla="*/ 585311 w 619125"/>
                <a:gd name="connsiteY18" fmla="*/ 212884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19125" h="847725">
                  <a:moveTo>
                    <a:pt x="585311" y="212884"/>
                  </a:moveTo>
                  <a:cubicBezTo>
                    <a:pt x="544354" y="118586"/>
                    <a:pt x="470059" y="45244"/>
                    <a:pt x="373856" y="7144"/>
                  </a:cubicBezTo>
                  <a:lnTo>
                    <a:pt x="359569" y="42386"/>
                  </a:lnTo>
                  <a:cubicBezTo>
                    <a:pt x="445294" y="76676"/>
                    <a:pt x="512921" y="142399"/>
                    <a:pt x="550069" y="228124"/>
                  </a:cubicBezTo>
                  <a:cubicBezTo>
                    <a:pt x="586264" y="313849"/>
                    <a:pt x="588169" y="408146"/>
                    <a:pt x="553879" y="493871"/>
                  </a:cubicBezTo>
                  <a:cubicBezTo>
                    <a:pt x="519589" y="579596"/>
                    <a:pt x="453866" y="647224"/>
                    <a:pt x="368141" y="684371"/>
                  </a:cubicBezTo>
                  <a:cubicBezTo>
                    <a:pt x="282416" y="720566"/>
                    <a:pt x="188119" y="722471"/>
                    <a:pt x="102394" y="688181"/>
                  </a:cubicBezTo>
                  <a:lnTo>
                    <a:pt x="88106" y="723424"/>
                  </a:lnTo>
                  <a:cubicBezTo>
                    <a:pt x="123349" y="737711"/>
                    <a:pt x="160496" y="746284"/>
                    <a:pt x="197644" y="749141"/>
                  </a:cubicBezTo>
                  <a:lnTo>
                    <a:pt x="197644" y="786289"/>
                  </a:lnTo>
                  <a:lnTo>
                    <a:pt x="7144" y="786289"/>
                  </a:lnTo>
                  <a:lnTo>
                    <a:pt x="7144" y="843439"/>
                  </a:lnTo>
                  <a:lnTo>
                    <a:pt x="464344" y="843439"/>
                  </a:lnTo>
                  <a:lnTo>
                    <a:pt x="464344" y="786289"/>
                  </a:lnTo>
                  <a:lnTo>
                    <a:pt x="273844" y="786289"/>
                  </a:lnTo>
                  <a:lnTo>
                    <a:pt x="273844" y="748189"/>
                  </a:lnTo>
                  <a:cubicBezTo>
                    <a:pt x="310991" y="744379"/>
                    <a:pt x="347186" y="733901"/>
                    <a:pt x="383381" y="719614"/>
                  </a:cubicBezTo>
                  <a:cubicBezTo>
                    <a:pt x="478631" y="678656"/>
                    <a:pt x="551021" y="604361"/>
                    <a:pt x="589121" y="508159"/>
                  </a:cubicBezTo>
                  <a:cubicBezTo>
                    <a:pt x="627221" y="411956"/>
                    <a:pt x="626269" y="308134"/>
                    <a:pt x="585311" y="21288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cxnSp>
          <p:nvCxnSpPr>
            <p:cNvPr id="236" name="직선 연결선 235">
              <a:extLst>
                <a:ext uri="{FF2B5EF4-FFF2-40B4-BE49-F238E27FC236}">
                  <a16:creationId xmlns:a16="http://schemas.microsoft.com/office/drawing/2014/main" id="{0586514D-D486-4817-9634-31DAB8C6658E}"/>
                </a:ext>
              </a:extLst>
            </p:cNvPr>
            <p:cNvCxnSpPr>
              <a:stCxn id="220" idx="1"/>
            </p:cNvCxnSpPr>
            <p:nvPr/>
          </p:nvCxnSpPr>
          <p:spPr>
            <a:xfrm flipH="1">
              <a:off x="6791325" y="1647300"/>
              <a:ext cx="30121" cy="719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EA2C860F-AB56-4215-B349-9105995123E7}"/>
                </a:ext>
              </a:extLst>
            </p:cNvPr>
            <p:cNvCxnSpPr/>
            <p:nvPr/>
          </p:nvCxnSpPr>
          <p:spPr>
            <a:xfrm flipH="1">
              <a:off x="6538912" y="2285475"/>
              <a:ext cx="30121" cy="719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863AAC93-9392-4C2D-9A59-FA56B5845E14}"/>
              </a:ext>
            </a:extLst>
          </p:cNvPr>
          <p:cNvGrpSpPr/>
          <p:nvPr/>
        </p:nvGrpSpPr>
        <p:grpSpPr>
          <a:xfrm rot="21100391">
            <a:off x="6750336" y="5306715"/>
            <a:ext cx="360254" cy="350265"/>
            <a:chOff x="6890439" y="1707493"/>
            <a:chExt cx="439049" cy="426875"/>
          </a:xfrm>
        </p:grpSpPr>
        <p:sp>
          <p:nvSpPr>
            <p:cNvPr id="175" name="그래픽 34" descr="팔레트">
              <a:extLst>
                <a:ext uri="{FF2B5EF4-FFF2-40B4-BE49-F238E27FC236}">
                  <a16:creationId xmlns:a16="http://schemas.microsoft.com/office/drawing/2014/main" id="{49BC62C2-A3C1-4CA2-9066-6A25BF14E2F3}"/>
                </a:ext>
              </a:extLst>
            </p:cNvPr>
            <p:cNvSpPr/>
            <p:nvPr/>
          </p:nvSpPr>
          <p:spPr>
            <a:xfrm>
              <a:off x="7005839" y="1907813"/>
              <a:ext cx="323649" cy="226555"/>
            </a:xfrm>
            <a:custGeom>
              <a:avLst/>
              <a:gdLst>
                <a:gd name="connsiteX0" fmla="*/ 168737 w 192326"/>
                <a:gd name="connsiteY0" fmla="*/ 74977 h 134628"/>
                <a:gd name="connsiteX1" fmla="*/ 156716 w 192326"/>
                <a:gd name="connsiteY1" fmla="*/ 66563 h 134628"/>
                <a:gd name="connsiteX2" fmla="*/ 168737 w 192326"/>
                <a:gd name="connsiteY2" fmla="*/ 58149 h 134628"/>
                <a:gd name="connsiteX3" fmla="*/ 180757 w 192326"/>
                <a:gd name="connsiteY3" fmla="*/ 66563 h 134628"/>
                <a:gd name="connsiteX4" fmla="*/ 168737 w 192326"/>
                <a:gd name="connsiteY4" fmla="*/ 74977 h 134628"/>
                <a:gd name="connsiteX5" fmla="*/ 156716 w 192326"/>
                <a:gd name="connsiteY5" fmla="*/ 101422 h 134628"/>
                <a:gd name="connsiteX6" fmla="*/ 144696 w 192326"/>
                <a:gd name="connsiteY6" fmla="*/ 93008 h 134628"/>
                <a:gd name="connsiteX7" fmla="*/ 156716 w 192326"/>
                <a:gd name="connsiteY7" fmla="*/ 84594 h 134628"/>
                <a:gd name="connsiteX8" fmla="*/ 168737 w 192326"/>
                <a:gd name="connsiteY8" fmla="*/ 93008 h 134628"/>
                <a:gd name="connsiteX9" fmla="*/ 156716 w 192326"/>
                <a:gd name="connsiteY9" fmla="*/ 101422 h 134628"/>
                <a:gd name="connsiteX10" fmla="*/ 130271 w 192326"/>
                <a:gd name="connsiteY10" fmla="*/ 34108 h 134628"/>
                <a:gd name="connsiteX11" fmla="*/ 118251 w 192326"/>
                <a:gd name="connsiteY11" fmla="*/ 25694 h 134628"/>
                <a:gd name="connsiteX12" fmla="*/ 130271 w 192326"/>
                <a:gd name="connsiteY12" fmla="*/ 17279 h 134628"/>
                <a:gd name="connsiteX13" fmla="*/ 142292 w 192326"/>
                <a:gd name="connsiteY13" fmla="*/ 25694 h 134628"/>
                <a:gd name="connsiteX14" fmla="*/ 130271 w 192326"/>
                <a:gd name="connsiteY14" fmla="*/ 34108 h 134628"/>
                <a:gd name="connsiteX15" fmla="*/ 130271 w 192326"/>
                <a:gd name="connsiteY15" fmla="*/ 115847 h 134628"/>
                <a:gd name="connsiteX16" fmla="*/ 118251 w 192326"/>
                <a:gd name="connsiteY16" fmla="*/ 107432 h 134628"/>
                <a:gd name="connsiteX17" fmla="*/ 130271 w 192326"/>
                <a:gd name="connsiteY17" fmla="*/ 99018 h 134628"/>
                <a:gd name="connsiteX18" fmla="*/ 142292 w 192326"/>
                <a:gd name="connsiteY18" fmla="*/ 107432 h 134628"/>
                <a:gd name="connsiteX19" fmla="*/ 130271 w 192326"/>
                <a:gd name="connsiteY19" fmla="*/ 115847 h 134628"/>
                <a:gd name="connsiteX20" fmla="*/ 96614 w 192326"/>
                <a:gd name="connsiteY20" fmla="*/ 123059 h 134628"/>
                <a:gd name="connsiteX21" fmla="*/ 84594 w 192326"/>
                <a:gd name="connsiteY21" fmla="*/ 114645 h 134628"/>
                <a:gd name="connsiteX22" fmla="*/ 96614 w 192326"/>
                <a:gd name="connsiteY22" fmla="*/ 106230 h 134628"/>
                <a:gd name="connsiteX23" fmla="*/ 108635 w 192326"/>
                <a:gd name="connsiteY23" fmla="*/ 114645 h 134628"/>
                <a:gd name="connsiteX24" fmla="*/ 96614 w 192326"/>
                <a:gd name="connsiteY24" fmla="*/ 123059 h 134628"/>
                <a:gd name="connsiteX25" fmla="*/ 83632 w 192326"/>
                <a:gd name="connsiteY25" fmla="*/ 25934 h 134628"/>
                <a:gd name="connsiteX26" fmla="*/ 95172 w 192326"/>
                <a:gd name="connsiteY26" fmla="*/ 24011 h 134628"/>
                <a:gd name="connsiteX27" fmla="*/ 93248 w 192326"/>
                <a:gd name="connsiteY27" fmla="*/ 35550 h 134628"/>
                <a:gd name="connsiteX28" fmla="*/ 81709 w 192326"/>
                <a:gd name="connsiteY28" fmla="*/ 37474 h 134628"/>
                <a:gd name="connsiteX29" fmla="*/ 83632 w 192326"/>
                <a:gd name="connsiteY29" fmla="*/ 25934 h 134628"/>
                <a:gd name="connsiteX30" fmla="*/ 62957 w 192326"/>
                <a:gd name="connsiteY30" fmla="*/ 118251 h 134628"/>
                <a:gd name="connsiteX31" fmla="*/ 50937 w 192326"/>
                <a:gd name="connsiteY31" fmla="*/ 109837 h 134628"/>
                <a:gd name="connsiteX32" fmla="*/ 62957 w 192326"/>
                <a:gd name="connsiteY32" fmla="*/ 101422 h 134628"/>
                <a:gd name="connsiteX33" fmla="*/ 74977 w 192326"/>
                <a:gd name="connsiteY33" fmla="*/ 109837 h 134628"/>
                <a:gd name="connsiteX34" fmla="*/ 62957 w 192326"/>
                <a:gd name="connsiteY34" fmla="*/ 118251 h 134628"/>
                <a:gd name="connsiteX35" fmla="*/ 156716 w 192326"/>
                <a:gd name="connsiteY35" fmla="*/ 34108 h 134628"/>
                <a:gd name="connsiteX36" fmla="*/ 168737 w 192326"/>
                <a:gd name="connsiteY36" fmla="*/ 42522 h 134628"/>
                <a:gd name="connsiteX37" fmla="*/ 156716 w 192326"/>
                <a:gd name="connsiteY37" fmla="*/ 50937 h 134628"/>
                <a:gd name="connsiteX38" fmla="*/ 144696 w 192326"/>
                <a:gd name="connsiteY38" fmla="*/ 42522 h 134628"/>
                <a:gd name="connsiteX39" fmla="*/ 156716 w 192326"/>
                <a:gd name="connsiteY39" fmla="*/ 34108 h 134628"/>
                <a:gd name="connsiteX40" fmla="*/ 96614 w 192326"/>
                <a:gd name="connsiteY40" fmla="*/ 451 h 134628"/>
                <a:gd name="connsiteX41" fmla="*/ 55745 w 192326"/>
                <a:gd name="connsiteY41" fmla="*/ 26896 h 134628"/>
                <a:gd name="connsiteX42" fmla="*/ 67765 w 192326"/>
                <a:gd name="connsiteY42" fmla="*/ 38916 h 134628"/>
                <a:gd name="connsiteX43" fmla="*/ 57187 w 192326"/>
                <a:gd name="connsiteY43" fmla="*/ 51898 h 134628"/>
                <a:gd name="connsiteX44" fmla="*/ 27136 w 192326"/>
                <a:gd name="connsiteY44" fmla="*/ 38916 h 134628"/>
                <a:gd name="connsiteX45" fmla="*/ 451 w 192326"/>
                <a:gd name="connsiteY45" fmla="*/ 67765 h 134628"/>
                <a:gd name="connsiteX46" fmla="*/ 96614 w 192326"/>
                <a:gd name="connsiteY46" fmla="*/ 135079 h 134628"/>
                <a:gd name="connsiteX47" fmla="*/ 192777 w 192326"/>
                <a:gd name="connsiteY47" fmla="*/ 67765 h 134628"/>
                <a:gd name="connsiteX48" fmla="*/ 96614 w 192326"/>
                <a:gd name="connsiteY48" fmla="*/ 451 h 13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92326" h="134628">
                  <a:moveTo>
                    <a:pt x="168737" y="74977"/>
                  </a:moveTo>
                  <a:cubicBezTo>
                    <a:pt x="162005" y="74977"/>
                    <a:pt x="156716" y="71131"/>
                    <a:pt x="156716" y="66563"/>
                  </a:cubicBezTo>
                  <a:cubicBezTo>
                    <a:pt x="156716" y="61995"/>
                    <a:pt x="162005" y="58149"/>
                    <a:pt x="168737" y="58149"/>
                  </a:cubicBezTo>
                  <a:cubicBezTo>
                    <a:pt x="175468" y="58149"/>
                    <a:pt x="180757" y="61995"/>
                    <a:pt x="180757" y="66563"/>
                  </a:cubicBezTo>
                  <a:cubicBezTo>
                    <a:pt x="180757" y="71131"/>
                    <a:pt x="175468" y="74977"/>
                    <a:pt x="168737" y="74977"/>
                  </a:cubicBezTo>
                  <a:close/>
                  <a:moveTo>
                    <a:pt x="156716" y="101422"/>
                  </a:moveTo>
                  <a:cubicBezTo>
                    <a:pt x="149985" y="101422"/>
                    <a:pt x="144696" y="97576"/>
                    <a:pt x="144696" y="93008"/>
                  </a:cubicBezTo>
                  <a:cubicBezTo>
                    <a:pt x="144696" y="88440"/>
                    <a:pt x="149985" y="84594"/>
                    <a:pt x="156716" y="84594"/>
                  </a:cubicBezTo>
                  <a:cubicBezTo>
                    <a:pt x="163448" y="84594"/>
                    <a:pt x="168737" y="88440"/>
                    <a:pt x="168737" y="93008"/>
                  </a:cubicBezTo>
                  <a:cubicBezTo>
                    <a:pt x="168737" y="97576"/>
                    <a:pt x="163448" y="101422"/>
                    <a:pt x="156716" y="101422"/>
                  </a:cubicBezTo>
                  <a:close/>
                  <a:moveTo>
                    <a:pt x="130271" y="34108"/>
                  </a:moveTo>
                  <a:cubicBezTo>
                    <a:pt x="123540" y="34108"/>
                    <a:pt x="118251" y="30261"/>
                    <a:pt x="118251" y="25694"/>
                  </a:cubicBezTo>
                  <a:cubicBezTo>
                    <a:pt x="118251" y="21126"/>
                    <a:pt x="123540" y="17279"/>
                    <a:pt x="130271" y="17279"/>
                  </a:cubicBezTo>
                  <a:cubicBezTo>
                    <a:pt x="137003" y="17279"/>
                    <a:pt x="142292" y="21126"/>
                    <a:pt x="142292" y="25694"/>
                  </a:cubicBezTo>
                  <a:cubicBezTo>
                    <a:pt x="142292" y="30261"/>
                    <a:pt x="137003" y="34108"/>
                    <a:pt x="130271" y="34108"/>
                  </a:cubicBezTo>
                  <a:close/>
                  <a:moveTo>
                    <a:pt x="130271" y="115847"/>
                  </a:moveTo>
                  <a:cubicBezTo>
                    <a:pt x="123540" y="115847"/>
                    <a:pt x="118251" y="112000"/>
                    <a:pt x="118251" y="107432"/>
                  </a:cubicBezTo>
                  <a:cubicBezTo>
                    <a:pt x="118251" y="102865"/>
                    <a:pt x="123540" y="99018"/>
                    <a:pt x="130271" y="99018"/>
                  </a:cubicBezTo>
                  <a:cubicBezTo>
                    <a:pt x="137003" y="99018"/>
                    <a:pt x="142292" y="102865"/>
                    <a:pt x="142292" y="107432"/>
                  </a:cubicBezTo>
                  <a:cubicBezTo>
                    <a:pt x="142292" y="112000"/>
                    <a:pt x="137003" y="115847"/>
                    <a:pt x="130271" y="115847"/>
                  </a:cubicBezTo>
                  <a:close/>
                  <a:moveTo>
                    <a:pt x="96614" y="123059"/>
                  </a:moveTo>
                  <a:cubicBezTo>
                    <a:pt x="89883" y="123059"/>
                    <a:pt x="84594" y="119212"/>
                    <a:pt x="84594" y="114645"/>
                  </a:cubicBezTo>
                  <a:cubicBezTo>
                    <a:pt x="84594" y="110077"/>
                    <a:pt x="89883" y="106230"/>
                    <a:pt x="96614" y="106230"/>
                  </a:cubicBezTo>
                  <a:cubicBezTo>
                    <a:pt x="103346" y="106230"/>
                    <a:pt x="108635" y="110077"/>
                    <a:pt x="108635" y="114645"/>
                  </a:cubicBezTo>
                  <a:cubicBezTo>
                    <a:pt x="108635" y="119212"/>
                    <a:pt x="103346" y="123059"/>
                    <a:pt x="96614" y="123059"/>
                  </a:cubicBezTo>
                  <a:close/>
                  <a:moveTo>
                    <a:pt x="83632" y="25934"/>
                  </a:moveTo>
                  <a:cubicBezTo>
                    <a:pt x="87479" y="22088"/>
                    <a:pt x="92527" y="21366"/>
                    <a:pt x="95172" y="24011"/>
                  </a:cubicBezTo>
                  <a:cubicBezTo>
                    <a:pt x="97816" y="26655"/>
                    <a:pt x="96855" y="31704"/>
                    <a:pt x="93248" y="35550"/>
                  </a:cubicBezTo>
                  <a:cubicBezTo>
                    <a:pt x="89402" y="39397"/>
                    <a:pt x="84353" y="40118"/>
                    <a:pt x="81709" y="37474"/>
                  </a:cubicBezTo>
                  <a:cubicBezTo>
                    <a:pt x="78824" y="34829"/>
                    <a:pt x="79786" y="29540"/>
                    <a:pt x="83632" y="25934"/>
                  </a:cubicBezTo>
                  <a:close/>
                  <a:moveTo>
                    <a:pt x="62957" y="118251"/>
                  </a:moveTo>
                  <a:cubicBezTo>
                    <a:pt x="56226" y="118251"/>
                    <a:pt x="50937" y="114404"/>
                    <a:pt x="50937" y="109837"/>
                  </a:cubicBezTo>
                  <a:cubicBezTo>
                    <a:pt x="50937" y="105269"/>
                    <a:pt x="56226" y="101422"/>
                    <a:pt x="62957" y="101422"/>
                  </a:cubicBezTo>
                  <a:cubicBezTo>
                    <a:pt x="69688" y="101422"/>
                    <a:pt x="74977" y="105269"/>
                    <a:pt x="74977" y="109837"/>
                  </a:cubicBezTo>
                  <a:cubicBezTo>
                    <a:pt x="74977" y="114404"/>
                    <a:pt x="69688" y="118251"/>
                    <a:pt x="62957" y="118251"/>
                  </a:cubicBezTo>
                  <a:close/>
                  <a:moveTo>
                    <a:pt x="156716" y="34108"/>
                  </a:moveTo>
                  <a:cubicBezTo>
                    <a:pt x="163448" y="34108"/>
                    <a:pt x="168737" y="37954"/>
                    <a:pt x="168737" y="42522"/>
                  </a:cubicBezTo>
                  <a:cubicBezTo>
                    <a:pt x="168737" y="47090"/>
                    <a:pt x="163448" y="50937"/>
                    <a:pt x="156716" y="50937"/>
                  </a:cubicBezTo>
                  <a:cubicBezTo>
                    <a:pt x="149985" y="50937"/>
                    <a:pt x="144696" y="47090"/>
                    <a:pt x="144696" y="42522"/>
                  </a:cubicBezTo>
                  <a:cubicBezTo>
                    <a:pt x="144696" y="37954"/>
                    <a:pt x="149985" y="34108"/>
                    <a:pt x="156716" y="34108"/>
                  </a:cubicBezTo>
                  <a:close/>
                  <a:moveTo>
                    <a:pt x="96614" y="451"/>
                  </a:moveTo>
                  <a:cubicBezTo>
                    <a:pt x="42041" y="451"/>
                    <a:pt x="50696" y="21847"/>
                    <a:pt x="55745" y="26896"/>
                  </a:cubicBezTo>
                  <a:lnTo>
                    <a:pt x="67765" y="38916"/>
                  </a:lnTo>
                  <a:cubicBezTo>
                    <a:pt x="75458" y="46850"/>
                    <a:pt x="66082" y="55745"/>
                    <a:pt x="57187" y="51898"/>
                  </a:cubicBezTo>
                  <a:lnTo>
                    <a:pt x="27136" y="38916"/>
                  </a:lnTo>
                  <a:cubicBezTo>
                    <a:pt x="5980" y="29781"/>
                    <a:pt x="451" y="55504"/>
                    <a:pt x="451" y="67765"/>
                  </a:cubicBezTo>
                  <a:cubicBezTo>
                    <a:pt x="451" y="105028"/>
                    <a:pt x="43484" y="135079"/>
                    <a:pt x="96614" y="135079"/>
                  </a:cubicBezTo>
                  <a:cubicBezTo>
                    <a:pt x="149744" y="135079"/>
                    <a:pt x="192777" y="105028"/>
                    <a:pt x="192777" y="67765"/>
                  </a:cubicBezTo>
                  <a:cubicBezTo>
                    <a:pt x="192777" y="30502"/>
                    <a:pt x="149744" y="451"/>
                    <a:pt x="96614" y="451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58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176" name="그래픽 53" descr="페인트 브러시">
              <a:extLst>
                <a:ext uri="{FF2B5EF4-FFF2-40B4-BE49-F238E27FC236}">
                  <a16:creationId xmlns:a16="http://schemas.microsoft.com/office/drawing/2014/main" id="{51DD9440-57B9-437B-8DB1-5B01FC1BB6CF}"/>
                </a:ext>
              </a:extLst>
            </p:cNvPr>
            <p:cNvGrpSpPr/>
            <p:nvPr/>
          </p:nvGrpSpPr>
          <p:grpSpPr>
            <a:xfrm rot="17622363">
              <a:off x="6890439" y="1707493"/>
              <a:ext cx="221274" cy="221274"/>
              <a:chOff x="5919245" y="1973942"/>
              <a:chExt cx="486318" cy="486318"/>
            </a:xfrm>
            <a:solidFill>
              <a:schemeClr val="bg2">
                <a:lumMod val="75000"/>
              </a:schemeClr>
            </a:solidFill>
          </p:grpSpPr>
          <p:sp>
            <p:nvSpPr>
              <p:cNvPr id="177" name="자유형: 도형 176">
                <a:extLst>
                  <a:ext uri="{FF2B5EF4-FFF2-40B4-BE49-F238E27FC236}">
                    <a16:creationId xmlns:a16="http://schemas.microsoft.com/office/drawing/2014/main" id="{698038F0-9715-44FE-96B0-DA5C3EEDDF02}"/>
                  </a:ext>
                </a:extLst>
              </p:cNvPr>
              <p:cNvSpPr/>
              <p:nvPr/>
            </p:nvSpPr>
            <p:spPr>
              <a:xfrm>
                <a:off x="6084745" y="2012323"/>
                <a:ext cx="288751" cy="288751"/>
              </a:xfrm>
              <a:custGeom>
                <a:avLst/>
                <a:gdLst>
                  <a:gd name="connsiteX0" fmla="*/ 280799 w 288751"/>
                  <a:gd name="connsiteY0" fmla="*/ 9237 h 288751"/>
                  <a:gd name="connsiteX1" fmla="*/ 253443 w 288751"/>
                  <a:gd name="connsiteY1" fmla="*/ 6198 h 288751"/>
                  <a:gd name="connsiteX2" fmla="*/ 48784 w 288751"/>
                  <a:gd name="connsiteY2" fmla="*/ 195659 h 288751"/>
                  <a:gd name="connsiteX3" fmla="*/ 3192 w 288751"/>
                  <a:gd name="connsiteY3" fmla="*/ 251890 h 288751"/>
                  <a:gd name="connsiteX4" fmla="*/ 10284 w 288751"/>
                  <a:gd name="connsiteY4" fmla="*/ 274179 h 288751"/>
                  <a:gd name="connsiteX5" fmla="*/ 14843 w 288751"/>
                  <a:gd name="connsiteY5" fmla="*/ 278738 h 288751"/>
                  <a:gd name="connsiteX6" fmla="*/ 37133 w 288751"/>
                  <a:gd name="connsiteY6" fmla="*/ 285831 h 288751"/>
                  <a:gd name="connsiteX7" fmla="*/ 93363 w 288751"/>
                  <a:gd name="connsiteY7" fmla="*/ 240238 h 288751"/>
                  <a:gd name="connsiteX8" fmla="*/ 283838 w 288751"/>
                  <a:gd name="connsiteY8" fmla="*/ 35579 h 288751"/>
                  <a:gd name="connsiteX9" fmla="*/ 280799 w 288751"/>
                  <a:gd name="connsiteY9" fmla="*/ 9237 h 288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751" h="288751">
                    <a:moveTo>
                      <a:pt x="280799" y="9237"/>
                    </a:moveTo>
                    <a:cubicBezTo>
                      <a:pt x="270160" y="-1401"/>
                      <a:pt x="258002" y="1638"/>
                      <a:pt x="253443" y="6198"/>
                    </a:cubicBezTo>
                    <a:lnTo>
                      <a:pt x="48784" y="195659"/>
                    </a:lnTo>
                    <a:lnTo>
                      <a:pt x="3192" y="251890"/>
                    </a:lnTo>
                    <a:cubicBezTo>
                      <a:pt x="153" y="257462"/>
                      <a:pt x="3192" y="267087"/>
                      <a:pt x="10284" y="274179"/>
                    </a:cubicBezTo>
                    <a:lnTo>
                      <a:pt x="14843" y="278738"/>
                    </a:lnTo>
                    <a:cubicBezTo>
                      <a:pt x="21936" y="285831"/>
                      <a:pt x="31561" y="289377"/>
                      <a:pt x="37133" y="285831"/>
                    </a:cubicBezTo>
                    <a:lnTo>
                      <a:pt x="93363" y="240238"/>
                    </a:lnTo>
                    <a:lnTo>
                      <a:pt x="283838" y="35579"/>
                    </a:lnTo>
                    <a:cubicBezTo>
                      <a:pt x="288904" y="30007"/>
                      <a:pt x="290930" y="19875"/>
                      <a:pt x="280799" y="923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58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2" name="자유형: 도형 181">
                <a:extLst>
                  <a:ext uri="{FF2B5EF4-FFF2-40B4-BE49-F238E27FC236}">
                    <a16:creationId xmlns:a16="http://schemas.microsoft.com/office/drawing/2014/main" id="{078B392C-6571-44B5-9BB1-6DF05FB78587}"/>
                  </a:ext>
                </a:extLst>
              </p:cNvPr>
              <p:cNvSpPr/>
              <p:nvPr/>
            </p:nvSpPr>
            <p:spPr>
              <a:xfrm>
                <a:off x="5950154" y="2288790"/>
                <a:ext cx="146909" cy="131711"/>
              </a:xfrm>
              <a:custGeom>
                <a:avLst/>
                <a:gdLst>
                  <a:gd name="connsiteX0" fmla="*/ 51663 w 146908"/>
                  <a:gd name="connsiteY0" fmla="*/ 17976 h 131711"/>
                  <a:gd name="connsiteX1" fmla="*/ 37986 w 146908"/>
                  <a:gd name="connsiteY1" fmla="*/ 72180 h 131711"/>
                  <a:gd name="connsiteX2" fmla="*/ 2018 w 146908"/>
                  <a:gd name="connsiteY2" fmla="*/ 117772 h 131711"/>
                  <a:gd name="connsiteX3" fmla="*/ 129170 w 146908"/>
                  <a:gd name="connsiteY3" fmla="*/ 95483 h 131711"/>
                  <a:gd name="connsiteX4" fmla="*/ 129170 w 146908"/>
                  <a:gd name="connsiteY4" fmla="*/ 17976 h 131711"/>
                  <a:gd name="connsiteX5" fmla="*/ 51663 w 146908"/>
                  <a:gd name="connsiteY5" fmla="*/ 17976 h 131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908" h="131711">
                    <a:moveTo>
                      <a:pt x="51663" y="17976"/>
                    </a:moveTo>
                    <a:cubicBezTo>
                      <a:pt x="35959" y="34186"/>
                      <a:pt x="40519" y="53436"/>
                      <a:pt x="37986" y="72180"/>
                    </a:cubicBezTo>
                    <a:cubicBezTo>
                      <a:pt x="34946" y="104601"/>
                      <a:pt x="9111" y="115239"/>
                      <a:pt x="2018" y="117772"/>
                    </a:cubicBezTo>
                    <a:cubicBezTo>
                      <a:pt x="43558" y="148674"/>
                      <a:pt x="98775" y="125878"/>
                      <a:pt x="129170" y="95483"/>
                    </a:cubicBezTo>
                    <a:cubicBezTo>
                      <a:pt x="150447" y="74206"/>
                      <a:pt x="150447" y="39252"/>
                      <a:pt x="129170" y="17976"/>
                    </a:cubicBezTo>
                    <a:cubicBezTo>
                      <a:pt x="107894" y="-3301"/>
                      <a:pt x="72940" y="-3301"/>
                      <a:pt x="51663" y="17976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58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42" name="그래픽 30" descr="악보">
            <a:extLst>
              <a:ext uri="{FF2B5EF4-FFF2-40B4-BE49-F238E27FC236}">
                <a16:creationId xmlns:a16="http://schemas.microsoft.com/office/drawing/2014/main" id="{79C1853A-E60B-4B4D-B93D-B130F8D7A745}"/>
              </a:ext>
            </a:extLst>
          </p:cNvPr>
          <p:cNvSpPr/>
          <p:nvPr/>
        </p:nvSpPr>
        <p:spPr>
          <a:xfrm rot="1666736">
            <a:off x="8386761" y="5196450"/>
            <a:ext cx="100862" cy="166001"/>
          </a:xfrm>
          <a:custGeom>
            <a:avLst/>
            <a:gdLst>
              <a:gd name="connsiteX0" fmla="*/ 320226 w 457200"/>
              <a:gd name="connsiteY0" fmla="*/ 111824 h 752475"/>
              <a:gd name="connsiteX1" fmla="*/ 278697 w 457200"/>
              <a:gd name="connsiteY1" fmla="*/ 63532 h 752475"/>
              <a:gd name="connsiteX2" fmla="*/ 278697 w 457200"/>
              <a:gd name="connsiteY2" fmla="*/ 45244 h 752475"/>
              <a:gd name="connsiteX3" fmla="*/ 245359 w 457200"/>
              <a:gd name="connsiteY3" fmla="*/ 11906 h 752475"/>
              <a:gd name="connsiteX4" fmla="*/ 212022 w 457200"/>
              <a:gd name="connsiteY4" fmla="*/ 45244 h 752475"/>
              <a:gd name="connsiteX5" fmla="*/ 212022 w 457200"/>
              <a:gd name="connsiteY5" fmla="*/ 552164 h 752475"/>
              <a:gd name="connsiteX6" fmla="*/ 115629 w 457200"/>
              <a:gd name="connsiteY6" fmla="*/ 561689 h 752475"/>
              <a:gd name="connsiteX7" fmla="*/ 15711 w 457200"/>
              <a:gd name="connsiteY7" fmla="*/ 697325 h 752475"/>
              <a:gd name="connsiteX8" fmla="*/ 179351 w 457200"/>
              <a:gd name="connsiteY8" fmla="*/ 737426 h 752475"/>
              <a:gd name="connsiteX9" fmla="*/ 278697 w 457200"/>
              <a:gd name="connsiteY9" fmla="*/ 647605 h 752475"/>
              <a:gd name="connsiteX10" fmla="*/ 278697 w 457200"/>
              <a:gd name="connsiteY10" fmla="*/ 286798 h 752475"/>
              <a:gd name="connsiteX11" fmla="*/ 298509 w 457200"/>
              <a:gd name="connsiteY11" fmla="*/ 300990 h 752475"/>
              <a:gd name="connsiteX12" fmla="*/ 403379 w 457200"/>
              <a:gd name="connsiteY12" fmla="*/ 474440 h 752475"/>
              <a:gd name="connsiteX13" fmla="*/ 320226 w 457200"/>
              <a:gd name="connsiteY13" fmla="*/ 11182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7200" h="752475">
                <a:moveTo>
                  <a:pt x="320226" y="111824"/>
                </a:moveTo>
                <a:cubicBezTo>
                  <a:pt x="302052" y="100027"/>
                  <a:pt x="287640" y="83268"/>
                  <a:pt x="278697" y="63532"/>
                </a:cubicBezTo>
                <a:lnTo>
                  <a:pt x="278697" y="45244"/>
                </a:lnTo>
                <a:cubicBezTo>
                  <a:pt x="278697" y="26832"/>
                  <a:pt x="263771" y="11906"/>
                  <a:pt x="245359" y="11906"/>
                </a:cubicBezTo>
                <a:cubicBezTo>
                  <a:pt x="226947" y="11906"/>
                  <a:pt x="212022" y="26832"/>
                  <a:pt x="212022" y="45244"/>
                </a:cubicBezTo>
                <a:lnTo>
                  <a:pt x="212022" y="552164"/>
                </a:lnTo>
                <a:cubicBezTo>
                  <a:pt x="179618" y="546642"/>
                  <a:pt x="146325" y="549932"/>
                  <a:pt x="115629" y="561689"/>
                </a:cubicBezTo>
                <a:cubicBezTo>
                  <a:pt x="42858" y="588074"/>
                  <a:pt x="-1815" y="648843"/>
                  <a:pt x="15711" y="697325"/>
                </a:cubicBezTo>
                <a:cubicBezTo>
                  <a:pt x="33237" y="745808"/>
                  <a:pt x="106580" y="764000"/>
                  <a:pt x="179351" y="737426"/>
                </a:cubicBezTo>
                <a:cubicBezTo>
                  <a:pt x="230024" y="718661"/>
                  <a:pt x="266886" y="683990"/>
                  <a:pt x="278697" y="647605"/>
                </a:cubicBezTo>
                <a:lnTo>
                  <a:pt x="278697" y="286798"/>
                </a:lnTo>
                <a:cubicBezTo>
                  <a:pt x="284896" y="292070"/>
                  <a:pt x="291522" y="296817"/>
                  <a:pt x="298509" y="300990"/>
                </a:cubicBezTo>
                <a:cubicBezTo>
                  <a:pt x="410332" y="367094"/>
                  <a:pt x="348515" y="474440"/>
                  <a:pt x="403379" y="474440"/>
                </a:cubicBezTo>
                <a:cubicBezTo>
                  <a:pt x="472435" y="475012"/>
                  <a:pt x="475293" y="215170"/>
                  <a:pt x="320226" y="111824"/>
                </a:cubicBezTo>
                <a:close/>
              </a:path>
            </a:pathLst>
          </a:custGeom>
          <a:solidFill>
            <a:schemeClr val="tx1"/>
          </a:solidFill>
          <a:ln w="158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3" name="자유형: 도형 142">
            <a:extLst>
              <a:ext uri="{FF2B5EF4-FFF2-40B4-BE49-F238E27FC236}">
                <a16:creationId xmlns:a16="http://schemas.microsoft.com/office/drawing/2014/main" id="{CB9DACE1-743A-4F94-9AA1-A96092D3F9E2}"/>
              </a:ext>
            </a:extLst>
          </p:cNvPr>
          <p:cNvSpPr/>
          <p:nvPr/>
        </p:nvSpPr>
        <p:spPr>
          <a:xfrm rot="19721289">
            <a:off x="8025188" y="4804102"/>
            <a:ext cx="157848" cy="240880"/>
          </a:xfrm>
          <a:custGeom>
            <a:avLst/>
            <a:gdLst>
              <a:gd name="connsiteX0" fmla="*/ 383254 w 390525"/>
              <a:gd name="connsiteY0" fmla="*/ 508159 h 590550"/>
              <a:gd name="connsiteX1" fmla="*/ 273716 w 390525"/>
              <a:gd name="connsiteY1" fmla="*/ 260509 h 590550"/>
              <a:gd name="connsiteX2" fmla="*/ 273716 w 390525"/>
              <a:gd name="connsiteY2" fmla="*/ 92869 h 590550"/>
              <a:gd name="connsiteX3" fmla="*/ 302291 w 390525"/>
              <a:gd name="connsiteY3" fmla="*/ 43339 h 590550"/>
              <a:gd name="connsiteX4" fmla="*/ 310864 w 390525"/>
              <a:gd name="connsiteY4" fmla="*/ 17621 h 590550"/>
              <a:gd name="connsiteX5" fmla="*/ 292766 w 390525"/>
              <a:gd name="connsiteY5" fmla="*/ 7144 h 590550"/>
              <a:gd name="connsiteX6" fmla="*/ 292766 w 390525"/>
              <a:gd name="connsiteY6" fmla="*/ 7144 h 590550"/>
              <a:gd name="connsiteX7" fmla="*/ 102266 w 390525"/>
              <a:gd name="connsiteY7" fmla="*/ 7144 h 590550"/>
              <a:gd name="connsiteX8" fmla="*/ 102266 w 390525"/>
              <a:gd name="connsiteY8" fmla="*/ 7144 h 590550"/>
              <a:gd name="connsiteX9" fmla="*/ 84169 w 390525"/>
              <a:gd name="connsiteY9" fmla="*/ 17621 h 590550"/>
              <a:gd name="connsiteX10" fmla="*/ 92741 w 390525"/>
              <a:gd name="connsiteY10" fmla="*/ 43339 h 590550"/>
              <a:gd name="connsiteX11" fmla="*/ 121316 w 390525"/>
              <a:gd name="connsiteY11" fmla="*/ 92869 h 590550"/>
              <a:gd name="connsiteX12" fmla="*/ 121316 w 390525"/>
              <a:gd name="connsiteY12" fmla="*/ 260509 h 590550"/>
              <a:gd name="connsiteX13" fmla="*/ 11779 w 390525"/>
              <a:gd name="connsiteY13" fmla="*/ 508159 h 590550"/>
              <a:gd name="connsiteX14" fmla="*/ 16541 w 390525"/>
              <a:gd name="connsiteY14" fmla="*/ 562451 h 590550"/>
              <a:gd name="connsiteX15" fmla="*/ 64166 w 390525"/>
              <a:gd name="connsiteY15" fmla="*/ 588169 h 590550"/>
              <a:gd name="connsiteX16" fmla="*/ 330866 w 390525"/>
              <a:gd name="connsiteY16" fmla="*/ 588169 h 590550"/>
              <a:gd name="connsiteX17" fmla="*/ 378491 w 390525"/>
              <a:gd name="connsiteY17" fmla="*/ 562451 h 590550"/>
              <a:gd name="connsiteX18" fmla="*/ 383254 w 390525"/>
              <a:gd name="connsiteY18" fmla="*/ 508159 h 590550"/>
              <a:gd name="connsiteX19" fmla="*/ 235616 w 390525"/>
              <a:gd name="connsiteY19" fmla="*/ 92869 h 590550"/>
              <a:gd name="connsiteX20" fmla="*/ 235616 w 390525"/>
              <a:gd name="connsiteY20" fmla="*/ 130969 h 590550"/>
              <a:gd name="connsiteX21" fmla="*/ 159416 w 390525"/>
              <a:gd name="connsiteY21" fmla="*/ 130969 h 590550"/>
              <a:gd name="connsiteX22" fmla="*/ 159416 w 390525"/>
              <a:gd name="connsiteY22" fmla="*/ 92869 h 590550"/>
              <a:gd name="connsiteX23" fmla="*/ 147034 w 390525"/>
              <a:gd name="connsiteY23" fmla="*/ 45244 h 590550"/>
              <a:gd name="connsiteX24" fmla="*/ 248951 w 390525"/>
              <a:gd name="connsiteY24" fmla="*/ 45244 h 590550"/>
              <a:gd name="connsiteX25" fmla="*/ 235616 w 390525"/>
              <a:gd name="connsiteY25" fmla="*/ 92869 h 590550"/>
              <a:gd name="connsiteX0" fmla="*/ 376110 w 380744"/>
              <a:gd name="connsiteY0" fmla="*/ 501015 h 581026"/>
              <a:gd name="connsiteX1" fmla="*/ 266572 w 380744"/>
              <a:gd name="connsiteY1" fmla="*/ 253365 h 581026"/>
              <a:gd name="connsiteX2" fmla="*/ 266572 w 380744"/>
              <a:gd name="connsiteY2" fmla="*/ 85725 h 581026"/>
              <a:gd name="connsiteX3" fmla="*/ 295147 w 380744"/>
              <a:gd name="connsiteY3" fmla="*/ 36195 h 581026"/>
              <a:gd name="connsiteX4" fmla="*/ 303720 w 380744"/>
              <a:gd name="connsiteY4" fmla="*/ 10477 h 581026"/>
              <a:gd name="connsiteX5" fmla="*/ 285622 w 380744"/>
              <a:gd name="connsiteY5" fmla="*/ 0 h 581026"/>
              <a:gd name="connsiteX6" fmla="*/ 285622 w 380744"/>
              <a:gd name="connsiteY6" fmla="*/ 0 h 581026"/>
              <a:gd name="connsiteX7" fmla="*/ 95122 w 380744"/>
              <a:gd name="connsiteY7" fmla="*/ 0 h 581026"/>
              <a:gd name="connsiteX8" fmla="*/ 95122 w 380744"/>
              <a:gd name="connsiteY8" fmla="*/ 0 h 581026"/>
              <a:gd name="connsiteX9" fmla="*/ 77025 w 380744"/>
              <a:gd name="connsiteY9" fmla="*/ 10477 h 581026"/>
              <a:gd name="connsiteX10" fmla="*/ 85597 w 380744"/>
              <a:gd name="connsiteY10" fmla="*/ 36195 h 581026"/>
              <a:gd name="connsiteX11" fmla="*/ 114172 w 380744"/>
              <a:gd name="connsiteY11" fmla="*/ 85725 h 581026"/>
              <a:gd name="connsiteX12" fmla="*/ 114172 w 380744"/>
              <a:gd name="connsiteY12" fmla="*/ 253365 h 581026"/>
              <a:gd name="connsiteX13" fmla="*/ 4635 w 380744"/>
              <a:gd name="connsiteY13" fmla="*/ 501015 h 581026"/>
              <a:gd name="connsiteX14" fmla="*/ 9397 w 380744"/>
              <a:gd name="connsiteY14" fmla="*/ 555307 h 581026"/>
              <a:gd name="connsiteX15" fmla="*/ 57022 w 380744"/>
              <a:gd name="connsiteY15" fmla="*/ 581025 h 581026"/>
              <a:gd name="connsiteX16" fmla="*/ 323722 w 380744"/>
              <a:gd name="connsiteY16" fmla="*/ 581025 h 581026"/>
              <a:gd name="connsiteX17" fmla="*/ 371347 w 380744"/>
              <a:gd name="connsiteY17" fmla="*/ 555307 h 581026"/>
              <a:gd name="connsiteX18" fmla="*/ 376110 w 380744"/>
              <a:gd name="connsiteY18" fmla="*/ 501015 h 581026"/>
              <a:gd name="connsiteX19" fmla="*/ 228472 w 380744"/>
              <a:gd name="connsiteY19" fmla="*/ 85725 h 581026"/>
              <a:gd name="connsiteX20" fmla="*/ 219316 w 380744"/>
              <a:gd name="connsiteY20" fmla="*/ 279467 h 581026"/>
              <a:gd name="connsiteX21" fmla="*/ 152272 w 380744"/>
              <a:gd name="connsiteY21" fmla="*/ 123825 h 581026"/>
              <a:gd name="connsiteX22" fmla="*/ 152272 w 380744"/>
              <a:gd name="connsiteY22" fmla="*/ 85725 h 581026"/>
              <a:gd name="connsiteX23" fmla="*/ 139890 w 380744"/>
              <a:gd name="connsiteY23" fmla="*/ 38100 h 581026"/>
              <a:gd name="connsiteX24" fmla="*/ 241807 w 380744"/>
              <a:gd name="connsiteY24" fmla="*/ 38100 h 581026"/>
              <a:gd name="connsiteX25" fmla="*/ 228472 w 380744"/>
              <a:gd name="connsiteY25" fmla="*/ 85725 h 581026"/>
              <a:gd name="connsiteX0" fmla="*/ 376110 w 380744"/>
              <a:gd name="connsiteY0" fmla="*/ 501015 h 581025"/>
              <a:gd name="connsiteX1" fmla="*/ 266572 w 380744"/>
              <a:gd name="connsiteY1" fmla="*/ 253365 h 581025"/>
              <a:gd name="connsiteX2" fmla="*/ 266572 w 380744"/>
              <a:gd name="connsiteY2" fmla="*/ 85725 h 581025"/>
              <a:gd name="connsiteX3" fmla="*/ 295147 w 380744"/>
              <a:gd name="connsiteY3" fmla="*/ 36195 h 581025"/>
              <a:gd name="connsiteX4" fmla="*/ 303720 w 380744"/>
              <a:gd name="connsiteY4" fmla="*/ 10477 h 581025"/>
              <a:gd name="connsiteX5" fmla="*/ 285622 w 380744"/>
              <a:gd name="connsiteY5" fmla="*/ 0 h 581025"/>
              <a:gd name="connsiteX6" fmla="*/ 285622 w 380744"/>
              <a:gd name="connsiteY6" fmla="*/ 0 h 581025"/>
              <a:gd name="connsiteX7" fmla="*/ 95122 w 380744"/>
              <a:gd name="connsiteY7" fmla="*/ 0 h 581025"/>
              <a:gd name="connsiteX8" fmla="*/ 95122 w 380744"/>
              <a:gd name="connsiteY8" fmla="*/ 0 h 581025"/>
              <a:gd name="connsiteX9" fmla="*/ 77025 w 380744"/>
              <a:gd name="connsiteY9" fmla="*/ 10477 h 581025"/>
              <a:gd name="connsiteX10" fmla="*/ 85597 w 380744"/>
              <a:gd name="connsiteY10" fmla="*/ 36195 h 581025"/>
              <a:gd name="connsiteX11" fmla="*/ 114172 w 380744"/>
              <a:gd name="connsiteY11" fmla="*/ 85725 h 581025"/>
              <a:gd name="connsiteX12" fmla="*/ 114172 w 380744"/>
              <a:gd name="connsiteY12" fmla="*/ 253365 h 581025"/>
              <a:gd name="connsiteX13" fmla="*/ 4635 w 380744"/>
              <a:gd name="connsiteY13" fmla="*/ 501015 h 581025"/>
              <a:gd name="connsiteX14" fmla="*/ 9397 w 380744"/>
              <a:gd name="connsiteY14" fmla="*/ 555307 h 581025"/>
              <a:gd name="connsiteX15" fmla="*/ 57022 w 380744"/>
              <a:gd name="connsiteY15" fmla="*/ 581025 h 581025"/>
              <a:gd name="connsiteX16" fmla="*/ 323722 w 380744"/>
              <a:gd name="connsiteY16" fmla="*/ 581025 h 581025"/>
              <a:gd name="connsiteX17" fmla="*/ 371347 w 380744"/>
              <a:gd name="connsiteY17" fmla="*/ 555307 h 581025"/>
              <a:gd name="connsiteX18" fmla="*/ 376110 w 380744"/>
              <a:gd name="connsiteY18" fmla="*/ 501015 h 581025"/>
              <a:gd name="connsiteX19" fmla="*/ 228472 w 380744"/>
              <a:gd name="connsiteY19" fmla="*/ 85725 h 581025"/>
              <a:gd name="connsiteX20" fmla="*/ 219316 w 380744"/>
              <a:gd name="connsiteY20" fmla="*/ 279467 h 581025"/>
              <a:gd name="connsiteX21" fmla="*/ 161428 w 380744"/>
              <a:gd name="connsiteY21" fmla="*/ 279467 h 581025"/>
              <a:gd name="connsiteX22" fmla="*/ 152272 w 380744"/>
              <a:gd name="connsiteY22" fmla="*/ 85725 h 581025"/>
              <a:gd name="connsiteX23" fmla="*/ 139890 w 380744"/>
              <a:gd name="connsiteY23" fmla="*/ 38100 h 581025"/>
              <a:gd name="connsiteX24" fmla="*/ 241807 w 380744"/>
              <a:gd name="connsiteY24" fmla="*/ 38100 h 581025"/>
              <a:gd name="connsiteX25" fmla="*/ 228472 w 380744"/>
              <a:gd name="connsiteY25" fmla="*/ 85725 h 581025"/>
              <a:gd name="connsiteX0" fmla="*/ 376110 w 380744"/>
              <a:gd name="connsiteY0" fmla="*/ 501015 h 581025"/>
              <a:gd name="connsiteX1" fmla="*/ 266572 w 380744"/>
              <a:gd name="connsiteY1" fmla="*/ 253365 h 581025"/>
              <a:gd name="connsiteX2" fmla="*/ 266572 w 380744"/>
              <a:gd name="connsiteY2" fmla="*/ 85725 h 581025"/>
              <a:gd name="connsiteX3" fmla="*/ 295147 w 380744"/>
              <a:gd name="connsiteY3" fmla="*/ 36195 h 581025"/>
              <a:gd name="connsiteX4" fmla="*/ 303720 w 380744"/>
              <a:gd name="connsiteY4" fmla="*/ 10477 h 581025"/>
              <a:gd name="connsiteX5" fmla="*/ 285622 w 380744"/>
              <a:gd name="connsiteY5" fmla="*/ 0 h 581025"/>
              <a:gd name="connsiteX6" fmla="*/ 285622 w 380744"/>
              <a:gd name="connsiteY6" fmla="*/ 0 h 581025"/>
              <a:gd name="connsiteX7" fmla="*/ 95122 w 380744"/>
              <a:gd name="connsiteY7" fmla="*/ 0 h 581025"/>
              <a:gd name="connsiteX8" fmla="*/ 95122 w 380744"/>
              <a:gd name="connsiteY8" fmla="*/ 0 h 581025"/>
              <a:gd name="connsiteX9" fmla="*/ 77025 w 380744"/>
              <a:gd name="connsiteY9" fmla="*/ 10477 h 581025"/>
              <a:gd name="connsiteX10" fmla="*/ 85597 w 380744"/>
              <a:gd name="connsiteY10" fmla="*/ 36195 h 581025"/>
              <a:gd name="connsiteX11" fmla="*/ 114172 w 380744"/>
              <a:gd name="connsiteY11" fmla="*/ 85725 h 581025"/>
              <a:gd name="connsiteX12" fmla="*/ 114172 w 380744"/>
              <a:gd name="connsiteY12" fmla="*/ 253365 h 581025"/>
              <a:gd name="connsiteX13" fmla="*/ 4635 w 380744"/>
              <a:gd name="connsiteY13" fmla="*/ 501015 h 581025"/>
              <a:gd name="connsiteX14" fmla="*/ 9397 w 380744"/>
              <a:gd name="connsiteY14" fmla="*/ 555307 h 581025"/>
              <a:gd name="connsiteX15" fmla="*/ 57022 w 380744"/>
              <a:gd name="connsiteY15" fmla="*/ 581025 h 581025"/>
              <a:gd name="connsiteX16" fmla="*/ 323722 w 380744"/>
              <a:gd name="connsiteY16" fmla="*/ 581025 h 581025"/>
              <a:gd name="connsiteX17" fmla="*/ 371347 w 380744"/>
              <a:gd name="connsiteY17" fmla="*/ 555307 h 581025"/>
              <a:gd name="connsiteX18" fmla="*/ 376110 w 380744"/>
              <a:gd name="connsiteY18" fmla="*/ 501015 h 581025"/>
              <a:gd name="connsiteX19" fmla="*/ 228472 w 380744"/>
              <a:gd name="connsiteY19" fmla="*/ 85725 h 581025"/>
              <a:gd name="connsiteX20" fmla="*/ 228471 w 380744"/>
              <a:gd name="connsiteY20" fmla="*/ 265735 h 581025"/>
              <a:gd name="connsiteX21" fmla="*/ 161428 w 380744"/>
              <a:gd name="connsiteY21" fmla="*/ 279467 h 581025"/>
              <a:gd name="connsiteX22" fmla="*/ 152272 w 380744"/>
              <a:gd name="connsiteY22" fmla="*/ 85725 h 581025"/>
              <a:gd name="connsiteX23" fmla="*/ 139890 w 380744"/>
              <a:gd name="connsiteY23" fmla="*/ 38100 h 581025"/>
              <a:gd name="connsiteX24" fmla="*/ 241807 w 380744"/>
              <a:gd name="connsiteY24" fmla="*/ 38100 h 581025"/>
              <a:gd name="connsiteX25" fmla="*/ 228472 w 380744"/>
              <a:gd name="connsiteY25" fmla="*/ 85725 h 581025"/>
              <a:gd name="connsiteX0" fmla="*/ 376110 w 380744"/>
              <a:gd name="connsiteY0" fmla="*/ 501015 h 581025"/>
              <a:gd name="connsiteX1" fmla="*/ 266572 w 380744"/>
              <a:gd name="connsiteY1" fmla="*/ 253365 h 581025"/>
              <a:gd name="connsiteX2" fmla="*/ 266572 w 380744"/>
              <a:gd name="connsiteY2" fmla="*/ 85725 h 581025"/>
              <a:gd name="connsiteX3" fmla="*/ 295147 w 380744"/>
              <a:gd name="connsiteY3" fmla="*/ 36195 h 581025"/>
              <a:gd name="connsiteX4" fmla="*/ 303720 w 380744"/>
              <a:gd name="connsiteY4" fmla="*/ 10477 h 581025"/>
              <a:gd name="connsiteX5" fmla="*/ 285622 w 380744"/>
              <a:gd name="connsiteY5" fmla="*/ 0 h 581025"/>
              <a:gd name="connsiteX6" fmla="*/ 285622 w 380744"/>
              <a:gd name="connsiteY6" fmla="*/ 0 h 581025"/>
              <a:gd name="connsiteX7" fmla="*/ 95122 w 380744"/>
              <a:gd name="connsiteY7" fmla="*/ 0 h 581025"/>
              <a:gd name="connsiteX8" fmla="*/ 95122 w 380744"/>
              <a:gd name="connsiteY8" fmla="*/ 0 h 581025"/>
              <a:gd name="connsiteX9" fmla="*/ 77025 w 380744"/>
              <a:gd name="connsiteY9" fmla="*/ 10477 h 581025"/>
              <a:gd name="connsiteX10" fmla="*/ 85597 w 380744"/>
              <a:gd name="connsiteY10" fmla="*/ 36195 h 581025"/>
              <a:gd name="connsiteX11" fmla="*/ 114172 w 380744"/>
              <a:gd name="connsiteY11" fmla="*/ 85725 h 581025"/>
              <a:gd name="connsiteX12" fmla="*/ 114172 w 380744"/>
              <a:gd name="connsiteY12" fmla="*/ 253365 h 581025"/>
              <a:gd name="connsiteX13" fmla="*/ 4635 w 380744"/>
              <a:gd name="connsiteY13" fmla="*/ 501015 h 581025"/>
              <a:gd name="connsiteX14" fmla="*/ 9397 w 380744"/>
              <a:gd name="connsiteY14" fmla="*/ 555307 h 581025"/>
              <a:gd name="connsiteX15" fmla="*/ 57022 w 380744"/>
              <a:gd name="connsiteY15" fmla="*/ 581025 h 581025"/>
              <a:gd name="connsiteX16" fmla="*/ 323722 w 380744"/>
              <a:gd name="connsiteY16" fmla="*/ 581025 h 581025"/>
              <a:gd name="connsiteX17" fmla="*/ 371347 w 380744"/>
              <a:gd name="connsiteY17" fmla="*/ 555307 h 581025"/>
              <a:gd name="connsiteX18" fmla="*/ 376110 w 380744"/>
              <a:gd name="connsiteY18" fmla="*/ 501015 h 581025"/>
              <a:gd name="connsiteX19" fmla="*/ 228472 w 380744"/>
              <a:gd name="connsiteY19" fmla="*/ 85725 h 581025"/>
              <a:gd name="connsiteX20" fmla="*/ 228471 w 380744"/>
              <a:gd name="connsiteY20" fmla="*/ 265735 h 581025"/>
              <a:gd name="connsiteX21" fmla="*/ 147695 w 380744"/>
              <a:gd name="connsiteY21" fmla="*/ 279468 h 581025"/>
              <a:gd name="connsiteX22" fmla="*/ 152272 w 380744"/>
              <a:gd name="connsiteY22" fmla="*/ 85725 h 581025"/>
              <a:gd name="connsiteX23" fmla="*/ 139890 w 380744"/>
              <a:gd name="connsiteY23" fmla="*/ 38100 h 581025"/>
              <a:gd name="connsiteX24" fmla="*/ 241807 w 380744"/>
              <a:gd name="connsiteY24" fmla="*/ 38100 h 581025"/>
              <a:gd name="connsiteX25" fmla="*/ 228472 w 380744"/>
              <a:gd name="connsiteY25" fmla="*/ 85725 h 581025"/>
              <a:gd name="connsiteX0" fmla="*/ 376110 w 380744"/>
              <a:gd name="connsiteY0" fmla="*/ 501015 h 581025"/>
              <a:gd name="connsiteX1" fmla="*/ 266572 w 380744"/>
              <a:gd name="connsiteY1" fmla="*/ 253365 h 581025"/>
              <a:gd name="connsiteX2" fmla="*/ 266572 w 380744"/>
              <a:gd name="connsiteY2" fmla="*/ 85725 h 581025"/>
              <a:gd name="connsiteX3" fmla="*/ 295147 w 380744"/>
              <a:gd name="connsiteY3" fmla="*/ 36195 h 581025"/>
              <a:gd name="connsiteX4" fmla="*/ 303720 w 380744"/>
              <a:gd name="connsiteY4" fmla="*/ 10477 h 581025"/>
              <a:gd name="connsiteX5" fmla="*/ 285622 w 380744"/>
              <a:gd name="connsiteY5" fmla="*/ 0 h 581025"/>
              <a:gd name="connsiteX6" fmla="*/ 285622 w 380744"/>
              <a:gd name="connsiteY6" fmla="*/ 0 h 581025"/>
              <a:gd name="connsiteX7" fmla="*/ 95122 w 380744"/>
              <a:gd name="connsiteY7" fmla="*/ 0 h 581025"/>
              <a:gd name="connsiteX8" fmla="*/ 95122 w 380744"/>
              <a:gd name="connsiteY8" fmla="*/ 0 h 581025"/>
              <a:gd name="connsiteX9" fmla="*/ 77025 w 380744"/>
              <a:gd name="connsiteY9" fmla="*/ 10477 h 581025"/>
              <a:gd name="connsiteX10" fmla="*/ 85597 w 380744"/>
              <a:gd name="connsiteY10" fmla="*/ 36195 h 581025"/>
              <a:gd name="connsiteX11" fmla="*/ 114172 w 380744"/>
              <a:gd name="connsiteY11" fmla="*/ 85725 h 581025"/>
              <a:gd name="connsiteX12" fmla="*/ 114172 w 380744"/>
              <a:gd name="connsiteY12" fmla="*/ 253365 h 581025"/>
              <a:gd name="connsiteX13" fmla="*/ 4635 w 380744"/>
              <a:gd name="connsiteY13" fmla="*/ 501015 h 581025"/>
              <a:gd name="connsiteX14" fmla="*/ 9397 w 380744"/>
              <a:gd name="connsiteY14" fmla="*/ 555307 h 581025"/>
              <a:gd name="connsiteX15" fmla="*/ 57022 w 380744"/>
              <a:gd name="connsiteY15" fmla="*/ 581025 h 581025"/>
              <a:gd name="connsiteX16" fmla="*/ 323722 w 380744"/>
              <a:gd name="connsiteY16" fmla="*/ 581025 h 581025"/>
              <a:gd name="connsiteX17" fmla="*/ 371347 w 380744"/>
              <a:gd name="connsiteY17" fmla="*/ 555307 h 581025"/>
              <a:gd name="connsiteX18" fmla="*/ 376110 w 380744"/>
              <a:gd name="connsiteY18" fmla="*/ 501015 h 581025"/>
              <a:gd name="connsiteX19" fmla="*/ 228472 w 380744"/>
              <a:gd name="connsiteY19" fmla="*/ 85725 h 581025"/>
              <a:gd name="connsiteX20" fmla="*/ 228471 w 380744"/>
              <a:gd name="connsiteY20" fmla="*/ 265735 h 581025"/>
              <a:gd name="connsiteX21" fmla="*/ 147695 w 380744"/>
              <a:gd name="connsiteY21" fmla="*/ 261157 h 581025"/>
              <a:gd name="connsiteX22" fmla="*/ 152272 w 380744"/>
              <a:gd name="connsiteY22" fmla="*/ 85725 h 581025"/>
              <a:gd name="connsiteX23" fmla="*/ 139890 w 380744"/>
              <a:gd name="connsiteY23" fmla="*/ 38100 h 581025"/>
              <a:gd name="connsiteX24" fmla="*/ 241807 w 380744"/>
              <a:gd name="connsiteY24" fmla="*/ 38100 h 581025"/>
              <a:gd name="connsiteX25" fmla="*/ 228472 w 380744"/>
              <a:gd name="connsiteY25" fmla="*/ 85725 h 581025"/>
              <a:gd name="connsiteX0" fmla="*/ 376110 w 380744"/>
              <a:gd name="connsiteY0" fmla="*/ 501015 h 581025"/>
              <a:gd name="connsiteX1" fmla="*/ 266572 w 380744"/>
              <a:gd name="connsiteY1" fmla="*/ 253365 h 581025"/>
              <a:gd name="connsiteX2" fmla="*/ 266572 w 380744"/>
              <a:gd name="connsiteY2" fmla="*/ 85725 h 581025"/>
              <a:gd name="connsiteX3" fmla="*/ 295147 w 380744"/>
              <a:gd name="connsiteY3" fmla="*/ 36195 h 581025"/>
              <a:gd name="connsiteX4" fmla="*/ 303720 w 380744"/>
              <a:gd name="connsiteY4" fmla="*/ 10477 h 581025"/>
              <a:gd name="connsiteX5" fmla="*/ 285622 w 380744"/>
              <a:gd name="connsiteY5" fmla="*/ 0 h 581025"/>
              <a:gd name="connsiteX6" fmla="*/ 285622 w 380744"/>
              <a:gd name="connsiteY6" fmla="*/ 0 h 581025"/>
              <a:gd name="connsiteX7" fmla="*/ 95122 w 380744"/>
              <a:gd name="connsiteY7" fmla="*/ 0 h 581025"/>
              <a:gd name="connsiteX8" fmla="*/ 95122 w 380744"/>
              <a:gd name="connsiteY8" fmla="*/ 0 h 581025"/>
              <a:gd name="connsiteX9" fmla="*/ 77025 w 380744"/>
              <a:gd name="connsiteY9" fmla="*/ 10477 h 581025"/>
              <a:gd name="connsiteX10" fmla="*/ 85597 w 380744"/>
              <a:gd name="connsiteY10" fmla="*/ 36195 h 581025"/>
              <a:gd name="connsiteX11" fmla="*/ 114172 w 380744"/>
              <a:gd name="connsiteY11" fmla="*/ 85725 h 581025"/>
              <a:gd name="connsiteX12" fmla="*/ 114172 w 380744"/>
              <a:gd name="connsiteY12" fmla="*/ 253365 h 581025"/>
              <a:gd name="connsiteX13" fmla="*/ 4635 w 380744"/>
              <a:gd name="connsiteY13" fmla="*/ 501015 h 581025"/>
              <a:gd name="connsiteX14" fmla="*/ 9397 w 380744"/>
              <a:gd name="connsiteY14" fmla="*/ 555307 h 581025"/>
              <a:gd name="connsiteX15" fmla="*/ 57022 w 380744"/>
              <a:gd name="connsiteY15" fmla="*/ 581025 h 581025"/>
              <a:gd name="connsiteX16" fmla="*/ 323722 w 380744"/>
              <a:gd name="connsiteY16" fmla="*/ 581025 h 581025"/>
              <a:gd name="connsiteX17" fmla="*/ 371347 w 380744"/>
              <a:gd name="connsiteY17" fmla="*/ 555307 h 581025"/>
              <a:gd name="connsiteX18" fmla="*/ 376110 w 380744"/>
              <a:gd name="connsiteY18" fmla="*/ 501015 h 581025"/>
              <a:gd name="connsiteX19" fmla="*/ 228472 w 380744"/>
              <a:gd name="connsiteY19" fmla="*/ 85725 h 581025"/>
              <a:gd name="connsiteX20" fmla="*/ 228471 w 380744"/>
              <a:gd name="connsiteY20" fmla="*/ 265735 h 581025"/>
              <a:gd name="connsiteX21" fmla="*/ 147695 w 380744"/>
              <a:gd name="connsiteY21" fmla="*/ 270312 h 581025"/>
              <a:gd name="connsiteX22" fmla="*/ 152272 w 380744"/>
              <a:gd name="connsiteY22" fmla="*/ 85725 h 581025"/>
              <a:gd name="connsiteX23" fmla="*/ 139890 w 380744"/>
              <a:gd name="connsiteY23" fmla="*/ 38100 h 581025"/>
              <a:gd name="connsiteX24" fmla="*/ 241807 w 380744"/>
              <a:gd name="connsiteY24" fmla="*/ 38100 h 581025"/>
              <a:gd name="connsiteX25" fmla="*/ 228472 w 380744"/>
              <a:gd name="connsiteY25" fmla="*/ 85725 h 581025"/>
              <a:gd name="connsiteX0" fmla="*/ 376110 w 380744"/>
              <a:gd name="connsiteY0" fmla="*/ 501015 h 581025"/>
              <a:gd name="connsiteX1" fmla="*/ 266572 w 380744"/>
              <a:gd name="connsiteY1" fmla="*/ 253365 h 581025"/>
              <a:gd name="connsiteX2" fmla="*/ 266572 w 380744"/>
              <a:gd name="connsiteY2" fmla="*/ 85725 h 581025"/>
              <a:gd name="connsiteX3" fmla="*/ 295147 w 380744"/>
              <a:gd name="connsiteY3" fmla="*/ 36195 h 581025"/>
              <a:gd name="connsiteX4" fmla="*/ 303720 w 380744"/>
              <a:gd name="connsiteY4" fmla="*/ 10477 h 581025"/>
              <a:gd name="connsiteX5" fmla="*/ 285622 w 380744"/>
              <a:gd name="connsiteY5" fmla="*/ 0 h 581025"/>
              <a:gd name="connsiteX6" fmla="*/ 285622 w 380744"/>
              <a:gd name="connsiteY6" fmla="*/ 0 h 581025"/>
              <a:gd name="connsiteX7" fmla="*/ 95122 w 380744"/>
              <a:gd name="connsiteY7" fmla="*/ 0 h 581025"/>
              <a:gd name="connsiteX8" fmla="*/ 95122 w 380744"/>
              <a:gd name="connsiteY8" fmla="*/ 0 h 581025"/>
              <a:gd name="connsiteX9" fmla="*/ 77025 w 380744"/>
              <a:gd name="connsiteY9" fmla="*/ 10477 h 581025"/>
              <a:gd name="connsiteX10" fmla="*/ 85597 w 380744"/>
              <a:gd name="connsiteY10" fmla="*/ 36195 h 581025"/>
              <a:gd name="connsiteX11" fmla="*/ 114172 w 380744"/>
              <a:gd name="connsiteY11" fmla="*/ 85725 h 581025"/>
              <a:gd name="connsiteX12" fmla="*/ 114172 w 380744"/>
              <a:gd name="connsiteY12" fmla="*/ 253365 h 581025"/>
              <a:gd name="connsiteX13" fmla="*/ 4635 w 380744"/>
              <a:gd name="connsiteY13" fmla="*/ 501015 h 581025"/>
              <a:gd name="connsiteX14" fmla="*/ 9397 w 380744"/>
              <a:gd name="connsiteY14" fmla="*/ 555307 h 581025"/>
              <a:gd name="connsiteX15" fmla="*/ 57022 w 380744"/>
              <a:gd name="connsiteY15" fmla="*/ 581025 h 581025"/>
              <a:gd name="connsiteX16" fmla="*/ 323722 w 380744"/>
              <a:gd name="connsiteY16" fmla="*/ 581025 h 581025"/>
              <a:gd name="connsiteX17" fmla="*/ 371347 w 380744"/>
              <a:gd name="connsiteY17" fmla="*/ 555307 h 581025"/>
              <a:gd name="connsiteX18" fmla="*/ 376110 w 380744"/>
              <a:gd name="connsiteY18" fmla="*/ 501015 h 581025"/>
              <a:gd name="connsiteX19" fmla="*/ 228472 w 380744"/>
              <a:gd name="connsiteY19" fmla="*/ 85725 h 581025"/>
              <a:gd name="connsiteX20" fmla="*/ 233049 w 380744"/>
              <a:gd name="connsiteY20" fmla="*/ 270312 h 581025"/>
              <a:gd name="connsiteX21" fmla="*/ 147695 w 380744"/>
              <a:gd name="connsiteY21" fmla="*/ 270312 h 581025"/>
              <a:gd name="connsiteX22" fmla="*/ 152272 w 380744"/>
              <a:gd name="connsiteY22" fmla="*/ 85725 h 581025"/>
              <a:gd name="connsiteX23" fmla="*/ 139890 w 380744"/>
              <a:gd name="connsiteY23" fmla="*/ 38100 h 581025"/>
              <a:gd name="connsiteX24" fmla="*/ 241807 w 380744"/>
              <a:gd name="connsiteY24" fmla="*/ 38100 h 581025"/>
              <a:gd name="connsiteX25" fmla="*/ 228472 w 380744"/>
              <a:gd name="connsiteY25" fmla="*/ 85725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80744" h="581025">
                <a:moveTo>
                  <a:pt x="376110" y="501015"/>
                </a:moveTo>
                <a:lnTo>
                  <a:pt x="266572" y="253365"/>
                </a:lnTo>
                <a:lnTo>
                  <a:pt x="266572" y="85725"/>
                </a:lnTo>
                <a:cubicBezTo>
                  <a:pt x="266572" y="51435"/>
                  <a:pt x="294195" y="37147"/>
                  <a:pt x="295147" y="36195"/>
                </a:cubicBezTo>
                <a:cubicBezTo>
                  <a:pt x="304672" y="31432"/>
                  <a:pt x="308482" y="20002"/>
                  <a:pt x="303720" y="10477"/>
                </a:cubicBezTo>
                <a:cubicBezTo>
                  <a:pt x="299910" y="3810"/>
                  <a:pt x="293242" y="0"/>
                  <a:pt x="285622" y="0"/>
                </a:cubicBezTo>
                <a:lnTo>
                  <a:pt x="285622" y="0"/>
                </a:lnTo>
                <a:lnTo>
                  <a:pt x="95122" y="0"/>
                </a:lnTo>
                <a:lnTo>
                  <a:pt x="95122" y="0"/>
                </a:lnTo>
                <a:cubicBezTo>
                  <a:pt x="87502" y="0"/>
                  <a:pt x="80835" y="3810"/>
                  <a:pt x="77025" y="10477"/>
                </a:cubicBezTo>
                <a:cubicBezTo>
                  <a:pt x="72262" y="20002"/>
                  <a:pt x="76072" y="31432"/>
                  <a:pt x="85597" y="36195"/>
                </a:cubicBezTo>
                <a:cubicBezTo>
                  <a:pt x="85597" y="36195"/>
                  <a:pt x="114172" y="51435"/>
                  <a:pt x="114172" y="85725"/>
                </a:cubicBezTo>
                <a:lnTo>
                  <a:pt x="114172" y="253365"/>
                </a:lnTo>
                <a:lnTo>
                  <a:pt x="4635" y="501015"/>
                </a:lnTo>
                <a:cubicBezTo>
                  <a:pt x="-2985" y="519112"/>
                  <a:pt x="-1080" y="539115"/>
                  <a:pt x="9397" y="555307"/>
                </a:cubicBezTo>
                <a:cubicBezTo>
                  <a:pt x="19875" y="571500"/>
                  <a:pt x="37972" y="581025"/>
                  <a:pt x="57022" y="581025"/>
                </a:cubicBezTo>
                <a:lnTo>
                  <a:pt x="323722" y="581025"/>
                </a:lnTo>
                <a:cubicBezTo>
                  <a:pt x="342772" y="581025"/>
                  <a:pt x="360870" y="571500"/>
                  <a:pt x="371347" y="555307"/>
                </a:cubicBezTo>
                <a:cubicBezTo>
                  <a:pt x="381825" y="539115"/>
                  <a:pt x="383730" y="519112"/>
                  <a:pt x="376110" y="501015"/>
                </a:cubicBezTo>
                <a:close/>
                <a:moveTo>
                  <a:pt x="228472" y="85725"/>
                </a:moveTo>
                <a:cubicBezTo>
                  <a:pt x="228472" y="145728"/>
                  <a:pt x="233049" y="210309"/>
                  <a:pt x="233049" y="270312"/>
                </a:cubicBezTo>
                <a:lnTo>
                  <a:pt x="147695" y="270312"/>
                </a:lnTo>
                <a:lnTo>
                  <a:pt x="152272" y="85725"/>
                </a:lnTo>
                <a:cubicBezTo>
                  <a:pt x="152272" y="65722"/>
                  <a:pt x="146557" y="50482"/>
                  <a:pt x="139890" y="38100"/>
                </a:cubicBezTo>
                <a:lnTo>
                  <a:pt x="241807" y="38100"/>
                </a:lnTo>
                <a:cubicBezTo>
                  <a:pt x="234187" y="50482"/>
                  <a:pt x="228472" y="65722"/>
                  <a:pt x="228472" y="8572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58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305D432-2CA2-4F97-8A33-78A3DC4D5455}"/>
                  </a:ext>
                </a:extLst>
              </p:cNvPr>
              <p:cNvSpPr txBox="1"/>
              <p:nvPr/>
            </p:nvSpPr>
            <p:spPr>
              <a:xfrm rot="400391">
                <a:off x="7468204" y="4721488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305D432-2CA2-4F97-8A33-78A3DC4D5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00391">
                <a:off x="7468204" y="4721488"/>
                <a:ext cx="240450" cy="276999"/>
              </a:xfrm>
              <a:prstGeom prst="rect">
                <a:avLst/>
              </a:prstGeom>
              <a:blipFill>
                <a:blip r:embed="rId17"/>
                <a:stretch>
                  <a:fillRect l="-6522" r="-2174" b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4A12E6E-9FC8-41A8-AE6A-F86ADC08F646}"/>
                  </a:ext>
                </a:extLst>
              </p:cNvPr>
              <p:cNvSpPr txBox="1"/>
              <p:nvPr/>
            </p:nvSpPr>
            <p:spPr>
              <a:xfrm rot="20905432">
                <a:off x="7041856" y="5166904"/>
                <a:ext cx="2083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ko-KR" altLang="en-US" sz="1600" b="1" dirty="0">
                  <a:solidFill>
                    <a:srgbClr val="0000CC"/>
                  </a:solidFill>
                </a:endParaRPr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4A12E6E-9FC8-41A8-AE6A-F86ADC08F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05432">
                <a:off x="7041856" y="5166904"/>
                <a:ext cx="208390" cy="246221"/>
              </a:xfrm>
              <a:prstGeom prst="rect">
                <a:avLst/>
              </a:prstGeom>
              <a:blipFill>
                <a:blip r:embed="rId18"/>
                <a:stretch>
                  <a:fillRect l="-9302" r="-11628" b="-10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TextBox 145">
            <a:extLst>
              <a:ext uri="{FF2B5EF4-FFF2-40B4-BE49-F238E27FC236}">
                <a16:creationId xmlns:a16="http://schemas.microsoft.com/office/drawing/2014/main" id="{C906EED3-8750-4CD5-A9CD-0BF484BF77FA}"/>
              </a:ext>
            </a:extLst>
          </p:cNvPr>
          <p:cNvSpPr txBox="1"/>
          <p:nvPr/>
        </p:nvSpPr>
        <p:spPr>
          <a:xfrm rot="20905432">
            <a:off x="8353986" y="4891450"/>
            <a:ext cx="179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가</a:t>
            </a: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FAF721FD-837A-4270-8DBE-195427C8EAA7}"/>
              </a:ext>
            </a:extLst>
          </p:cNvPr>
          <p:cNvGrpSpPr/>
          <p:nvPr/>
        </p:nvGrpSpPr>
        <p:grpSpPr>
          <a:xfrm>
            <a:off x="7138514" y="4953996"/>
            <a:ext cx="1096258" cy="1047041"/>
            <a:chOff x="1565378" y="2893059"/>
            <a:chExt cx="1451037" cy="1385892"/>
          </a:xfrm>
        </p:grpSpPr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BC1083B8-6183-4934-9D3F-2F1C3E50303F}"/>
                </a:ext>
              </a:extLst>
            </p:cNvPr>
            <p:cNvSpPr/>
            <p:nvPr/>
          </p:nvSpPr>
          <p:spPr>
            <a:xfrm>
              <a:off x="2093176" y="3840175"/>
              <a:ext cx="125684" cy="43877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BB8130C3-CDA8-4E8D-B01A-1B75FDBCC595}"/>
                </a:ext>
              </a:extLst>
            </p:cNvPr>
            <p:cNvSpPr/>
            <p:nvPr/>
          </p:nvSpPr>
          <p:spPr>
            <a:xfrm>
              <a:off x="2167899" y="3840175"/>
              <a:ext cx="125684" cy="43877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50" name="타원 38">
              <a:extLst>
                <a:ext uri="{FF2B5EF4-FFF2-40B4-BE49-F238E27FC236}">
                  <a16:creationId xmlns:a16="http://schemas.microsoft.com/office/drawing/2014/main" id="{6A03D59B-ED70-4C06-AA0E-3DA05540046B}"/>
                </a:ext>
              </a:extLst>
            </p:cNvPr>
            <p:cNvSpPr/>
            <p:nvPr/>
          </p:nvSpPr>
          <p:spPr>
            <a:xfrm rot="16200000">
              <a:off x="2278999" y="3409260"/>
              <a:ext cx="134321" cy="370096"/>
            </a:xfrm>
            <a:custGeom>
              <a:avLst/>
              <a:gdLst>
                <a:gd name="connsiteX0" fmla="*/ 0 w 187900"/>
                <a:gd name="connsiteY0" fmla="*/ 334999 h 669997"/>
                <a:gd name="connsiteX1" fmla="*/ 93950 w 187900"/>
                <a:gd name="connsiteY1" fmla="*/ 0 h 669997"/>
                <a:gd name="connsiteX2" fmla="*/ 187900 w 187900"/>
                <a:gd name="connsiteY2" fmla="*/ 334999 h 669997"/>
                <a:gd name="connsiteX3" fmla="*/ 93950 w 187900"/>
                <a:gd name="connsiteY3" fmla="*/ 669998 h 669997"/>
                <a:gd name="connsiteX4" fmla="*/ 0 w 187900"/>
                <a:gd name="connsiteY4" fmla="*/ 334999 h 669997"/>
                <a:gd name="connsiteX0" fmla="*/ 61 w 187961"/>
                <a:gd name="connsiteY0" fmla="*/ 258796 h 593795"/>
                <a:gd name="connsiteX1" fmla="*/ 83851 w 187961"/>
                <a:gd name="connsiteY1" fmla="*/ 0 h 593795"/>
                <a:gd name="connsiteX2" fmla="*/ 187961 w 187961"/>
                <a:gd name="connsiteY2" fmla="*/ 258796 h 593795"/>
                <a:gd name="connsiteX3" fmla="*/ 94011 w 187961"/>
                <a:gd name="connsiteY3" fmla="*/ 593795 h 593795"/>
                <a:gd name="connsiteX4" fmla="*/ 61 w 187961"/>
                <a:gd name="connsiteY4" fmla="*/ 258796 h 593795"/>
                <a:gd name="connsiteX0" fmla="*/ 61 w 187961"/>
                <a:gd name="connsiteY0" fmla="*/ 192756 h 527755"/>
                <a:gd name="connsiteX1" fmla="*/ 83851 w 187961"/>
                <a:gd name="connsiteY1" fmla="*/ 0 h 527755"/>
                <a:gd name="connsiteX2" fmla="*/ 187961 w 187961"/>
                <a:gd name="connsiteY2" fmla="*/ 192756 h 527755"/>
                <a:gd name="connsiteX3" fmla="*/ 94011 w 187961"/>
                <a:gd name="connsiteY3" fmla="*/ 527755 h 527755"/>
                <a:gd name="connsiteX4" fmla="*/ 61 w 187961"/>
                <a:gd name="connsiteY4" fmla="*/ 192756 h 527755"/>
                <a:gd name="connsiteX0" fmla="*/ 61 w 187961"/>
                <a:gd name="connsiteY0" fmla="*/ 192756 h 527755"/>
                <a:gd name="connsiteX1" fmla="*/ 83851 w 187961"/>
                <a:gd name="connsiteY1" fmla="*/ 0 h 527755"/>
                <a:gd name="connsiteX2" fmla="*/ 187961 w 187961"/>
                <a:gd name="connsiteY2" fmla="*/ 192756 h 527755"/>
                <a:gd name="connsiteX3" fmla="*/ 94011 w 187961"/>
                <a:gd name="connsiteY3" fmla="*/ 527755 h 527755"/>
                <a:gd name="connsiteX4" fmla="*/ 61 w 187961"/>
                <a:gd name="connsiteY4" fmla="*/ 192756 h 527755"/>
                <a:gd name="connsiteX0" fmla="*/ 61 w 187961"/>
                <a:gd name="connsiteY0" fmla="*/ 192756 h 527755"/>
                <a:gd name="connsiteX1" fmla="*/ 83851 w 187961"/>
                <a:gd name="connsiteY1" fmla="*/ 0 h 527755"/>
                <a:gd name="connsiteX2" fmla="*/ 187961 w 187961"/>
                <a:gd name="connsiteY2" fmla="*/ 192756 h 527755"/>
                <a:gd name="connsiteX3" fmla="*/ 94011 w 187961"/>
                <a:gd name="connsiteY3" fmla="*/ 527755 h 527755"/>
                <a:gd name="connsiteX4" fmla="*/ 61 w 187961"/>
                <a:gd name="connsiteY4" fmla="*/ 192756 h 527755"/>
                <a:gd name="connsiteX0" fmla="*/ 61 w 187961"/>
                <a:gd name="connsiteY0" fmla="*/ 192756 h 527755"/>
                <a:gd name="connsiteX1" fmla="*/ 83851 w 187961"/>
                <a:gd name="connsiteY1" fmla="*/ 0 h 527755"/>
                <a:gd name="connsiteX2" fmla="*/ 187961 w 187961"/>
                <a:gd name="connsiteY2" fmla="*/ 192756 h 527755"/>
                <a:gd name="connsiteX3" fmla="*/ 94011 w 187961"/>
                <a:gd name="connsiteY3" fmla="*/ 527755 h 527755"/>
                <a:gd name="connsiteX4" fmla="*/ 61 w 187961"/>
                <a:gd name="connsiteY4" fmla="*/ 192756 h 527755"/>
                <a:gd name="connsiteX0" fmla="*/ 61 w 187961"/>
                <a:gd name="connsiteY0" fmla="*/ 192756 h 527755"/>
                <a:gd name="connsiteX1" fmla="*/ 83851 w 187961"/>
                <a:gd name="connsiteY1" fmla="*/ 0 h 527755"/>
                <a:gd name="connsiteX2" fmla="*/ 187961 w 187961"/>
                <a:gd name="connsiteY2" fmla="*/ 192756 h 527755"/>
                <a:gd name="connsiteX3" fmla="*/ 94011 w 187961"/>
                <a:gd name="connsiteY3" fmla="*/ 527755 h 527755"/>
                <a:gd name="connsiteX4" fmla="*/ 61 w 187961"/>
                <a:gd name="connsiteY4" fmla="*/ 192756 h 527755"/>
                <a:gd name="connsiteX0" fmla="*/ 61 w 187961"/>
                <a:gd name="connsiteY0" fmla="*/ 192756 h 527755"/>
                <a:gd name="connsiteX1" fmla="*/ 83851 w 187961"/>
                <a:gd name="connsiteY1" fmla="*/ 0 h 527755"/>
                <a:gd name="connsiteX2" fmla="*/ 187961 w 187961"/>
                <a:gd name="connsiteY2" fmla="*/ 192756 h 527755"/>
                <a:gd name="connsiteX3" fmla="*/ 94011 w 187961"/>
                <a:gd name="connsiteY3" fmla="*/ 527755 h 527755"/>
                <a:gd name="connsiteX4" fmla="*/ 61 w 187961"/>
                <a:gd name="connsiteY4" fmla="*/ 192756 h 527755"/>
                <a:gd name="connsiteX0" fmla="*/ 61 w 187961"/>
                <a:gd name="connsiteY0" fmla="*/ 192756 h 527755"/>
                <a:gd name="connsiteX1" fmla="*/ 83851 w 187961"/>
                <a:gd name="connsiteY1" fmla="*/ 0 h 527755"/>
                <a:gd name="connsiteX2" fmla="*/ 187961 w 187961"/>
                <a:gd name="connsiteY2" fmla="*/ 192756 h 527755"/>
                <a:gd name="connsiteX3" fmla="*/ 94011 w 187961"/>
                <a:gd name="connsiteY3" fmla="*/ 527755 h 527755"/>
                <a:gd name="connsiteX4" fmla="*/ 61 w 187961"/>
                <a:gd name="connsiteY4" fmla="*/ 192756 h 527755"/>
                <a:gd name="connsiteX0" fmla="*/ 61 w 187961"/>
                <a:gd name="connsiteY0" fmla="*/ 192756 h 527755"/>
                <a:gd name="connsiteX1" fmla="*/ 83851 w 187961"/>
                <a:gd name="connsiteY1" fmla="*/ 0 h 527755"/>
                <a:gd name="connsiteX2" fmla="*/ 187961 w 187961"/>
                <a:gd name="connsiteY2" fmla="*/ 192756 h 527755"/>
                <a:gd name="connsiteX3" fmla="*/ 94011 w 187961"/>
                <a:gd name="connsiteY3" fmla="*/ 527755 h 527755"/>
                <a:gd name="connsiteX4" fmla="*/ 61 w 187961"/>
                <a:gd name="connsiteY4" fmla="*/ 192756 h 527755"/>
                <a:gd name="connsiteX0" fmla="*/ 61 w 187961"/>
                <a:gd name="connsiteY0" fmla="*/ 192756 h 527755"/>
                <a:gd name="connsiteX1" fmla="*/ 83851 w 187961"/>
                <a:gd name="connsiteY1" fmla="*/ 0 h 527755"/>
                <a:gd name="connsiteX2" fmla="*/ 187961 w 187961"/>
                <a:gd name="connsiteY2" fmla="*/ 192756 h 527755"/>
                <a:gd name="connsiteX3" fmla="*/ 94011 w 187961"/>
                <a:gd name="connsiteY3" fmla="*/ 527755 h 527755"/>
                <a:gd name="connsiteX4" fmla="*/ 61 w 187961"/>
                <a:gd name="connsiteY4" fmla="*/ 192756 h 527755"/>
                <a:gd name="connsiteX0" fmla="*/ 61 w 187961"/>
                <a:gd name="connsiteY0" fmla="*/ 192756 h 527755"/>
                <a:gd name="connsiteX1" fmla="*/ 83851 w 187961"/>
                <a:gd name="connsiteY1" fmla="*/ 0 h 527755"/>
                <a:gd name="connsiteX2" fmla="*/ 187961 w 187961"/>
                <a:gd name="connsiteY2" fmla="*/ 192756 h 527755"/>
                <a:gd name="connsiteX3" fmla="*/ 94011 w 187961"/>
                <a:gd name="connsiteY3" fmla="*/ 527755 h 527755"/>
                <a:gd name="connsiteX4" fmla="*/ 61 w 187961"/>
                <a:gd name="connsiteY4" fmla="*/ 192756 h 527755"/>
                <a:gd name="connsiteX0" fmla="*/ 61 w 187961"/>
                <a:gd name="connsiteY0" fmla="*/ 192756 h 527755"/>
                <a:gd name="connsiteX1" fmla="*/ 83851 w 187961"/>
                <a:gd name="connsiteY1" fmla="*/ 0 h 527755"/>
                <a:gd name="connsiteX2" fmla="*/ 187961 w 187961"/>
                <a:gd name="connsiteY2" fmla="*/ 192756 h 527755"/>
                <a:gd name="connsiteX3" fmla="*/ 94011 w 187961"/>
                <a:gd name="connsiteY3" fmla="*/ 527755 h 527755"/>
                <a:gd name="connsiteX4" fmla="*/ 61 w 187961"/>
                <a:gd name="connsiteY4" fmla="*/ 192756 h 527755"/>
                <a:gd name="connsiteX0" fmla="*/ 20 w 245024"/>
                <a:gd name="connsiteY0" fmla="*/ 196022 h 527776"/>
                <a:gd name="connsiteX1" fmla="*/ 140914 w 245024"/>
                <a:gd name="connsiteY1" fmla="*/ 21 h 527776"/>
                <a:gd name="connsiteX2" fmla="*/ 245024 w 245024"/>
                <a:gd name="connsiteY2" fmla="*/ 192777 h 527776"/>
                <a:gd name="connsiteX3" fmla="*/ 151074 w 245024"/>
                <a:gd name="connsiteY3" fmla="*/ 527776 h 527776"/>
                <a:gd name="connsiteX4" fmla="*/ 20 w 245024"/>
                <a:gd name="connsiteY4" fmla="*/ 196022 h 527776"/>
                <a:gd name="connsiteX0" fmla="*/ 20 w 245565"/>
                <a:gd name="connsiteY0" fmla="*/ 196008 h 527762"/>
                <a:gd name="connsiteX1" fmla="*/ 140914 w 245565"/>
                <a:gd name="connsiteY1" fmla="*/ 7 h 527762"/>
                <a:gd name="connsiteX2" fmla="*/ 245565 w 245565"/>
                <a:gd name="connsiteY2" fmla="*/ 194215 h 527762"/>
                <a:gd name="connsiteX3" fmla="*/ 151074 w 245565"/>
                <a:gd name="connsiteY3" fmla="*/ 527762 h 527762"/>
                <a:gd name="connsiteX4" fmla="*/ 20 w 245565"/>
                <a:gd name="connsiteY4" fmla="*/ 196008 h 527762"/>
                <a:gd name="connsiteX0" fmla="*/ 20 w 246094"/>
                <a:gd name="connsiteY0" fmla="*/ 196002 h 527756"/>
                <a:gd name="connsiteX1" fmla="*/ 140914 w 246094"/>
                <a:gd name="connsiteY1" fmla="*/ 1 h 527756"/>
                <a:gd name="connsiteX2" fmla="*/ 245565 w 246094"/>
                <a:gd name="connsiteY2" fmla="*/ 194209 h 527756"/>
                <a:gd name="connsiteX3" fmla="*/ 151074 w 246094"/>
                <a:gd name="connsiteY3" fmla="*/ 527756 h 527756"/>
                <a:gd name="connsiteX4" fmla="*/ 20 w 246094"/>
                <a:gd name="connsiteY4" fmla="*/ 196002 h 527756"/>
                <a:gd name="connsiteX0" fmla="*/ 48 w 246122"/>
                <a:gd name="connsiteY0" fmla="*/ 196035 h 527789"/>
                <a:gd name="connsiteX1" fmla="*/ 140942 w 246122"/>
                <a:gd name="connsiteY1" fmla="*/ 34 h 527789"/>
                <a:gd name="connsiteX2" fmla="*/ 245593 w 246122"/>
                <a:gd name="connsiteY2" fmla="*/ 194242 h 527789"/>
                <a:gd name="connsiteX3" fmla="*/ 151102 w 246122"/>
                <a:gd name="connsiteY3" fmla="*/ 527789 h 527789"/>
                <a:gd name="connsiteX4" fmla="*/ 48 w 246122"/>
                <a:gd name="connsiteY4" fmla="*/ 196035 h 527789"/>
                <a:gd name="connsiteX0" fmla="*/ 19 w 190356"/>
                <a:gd name="connsiteY0" fmla="*/ 196030 h 527784"/>
                <a:gd name="connsiteX1" fmla="*/ 140913 w 190356"/>
                <a:gd name="connsiteY1" fmla="*/ 29 h 527784"/>
                <a:gd name="connsiteX2" fmla="*/ 152690 w 190356"/>
                <a:gd name="connsiteY2" fmla="*/ 182599 h 527784"/>
                <a:gd name="connsiteX3" fmla="*/ 151073 w 190356"/>
                <a:gd name="connsiteY3" fmla="*/ 527784 h 527784"/>
                <a:gd name="connsiteX4" fmla="*/ 19 w 190356"/>
                <a:gd name="connsiteY4" fmla="*/ 196030 h 527784"/>
                <a:gd name="connsiteX0" fmla="*/ 92 w 197623"/>
                <a:gd name="connsiteY0" fmla="*/ 198010 h 529764"/>
                <a:gd name="connsiteX1" fmla="*/ 140986 w 197623"/>
                <a:gd name="connsiteY1" fmla="*/ 2009 h 529764"/>
                <a:gd name="connsiteX2" fmla="*/ 152763 w 197623"/>
                <a:gd name="connsiteY2" fmla="*/ 184579 h 529764"/>
                <a:gd name="connsiteX3" fmla="*/ 151146 w 197623"/>
                <a:gd name="connsiteY3" fmla="*/ 529764 h 529764"/>
                <a:gd name="connsiteX4" fmla="*/ 92 w 197623"/>
                <a:gd name="connsiteY4" fmla="*/ 198010 h 529764"/>
                <a:gd name="connsiteX0" fmla="*/ 92 w 197623"/>
                <a:gd name="connsiteY0" fmla="*/ 198010 h 529764"/>
                <a:gd name="connsiteX1" fmla="*/ 140986 w 197623"/>
                <a:gd name="connsiteY1" fmla="*/ 2009 h 529764"/>
                <a:gd name="connsiteX2" fmla="*/ 152763 w 197623"/>
                <a:gd name="connsiteY2" fmla="*/ 184579 h 529764"/>
                <a:gd name="connsiteX3" fmla="*/ 151146 w 197623"/>
                <a:gd name="connsiteY3" fmla="*/ 529764 h 529764"/>
                <a:gd name="connsiteX4" fmla="*/ 92 w 197623"/>
                <a:gd name="connsiteY4" fmla="*/ 198010 h 529764"/>
                <a:gd name="connsiteX0" fmla="*/ 19 w 191216"/>
                <a:gd name="connsiteY0" fmla="*/ 196472 h 528226"/>
                <a:gd name="connsiteX1" fmla="*/ 140913 w 191216"/>
                <a:gd name="connsiteY1" fmla="*/ 471 h 528226"/>
                <a:gd name="connsiteX2" fmla="*/ 155757 w 191216"/>
                <a:gd name="connsiteY2" fmla="*/ 249374 h 528226"/>
                <a:gd name="connsiteX3" fmla="*/ 151073 w 191216"/>
                <a:gd name="connsiteY3" fmla="*/ 528226 h 528226"/>
                <a:gd name="connsiteX4" fmla="*/ 19 w 191216"/>
                <a:gd name="connsiteY4" fmla="*/ 196472 h 528226"/>
                <a:gd name="connsiteX0" fmla="*/ 43 w 191240"/>
                <a:gd name="connsiteY0" fmla="*/ 196392 h 528146"/>
                <a:gd name="connsiteX1" fmla="*/ 140937 w 191240"/>
                <a:gd name="connsiteY1" fmla="*/ 391 h 528146"/>
                <a:gd name="connsiteX2" fmla="*/ 155781 w 191240"/>
                <a:gd name="connsiteY2" fmla="*/ 249294 h 528146"/>
                <a:gd name="connsiteX3" fmla="*/ 151097 w 191240"/>
                <a:gd name="connsiteY3" fmla="*/ 528146 h 528146"/>
                <a:gd name="connsiteX4" fmla="*/ 43 w 191240"/>
                <a:gd name="connsiteY4" fmla="*/ 196392 h 528146"/>
                <a:gd name="connsiteX0" fmla="*/ 18 w 182293"/>
                <a:gd name="connsiteY0" fmla="*/ 196264 h 528018"/>
                <a:gd name="connsiteX1" fmla="*/ 140912 w 182293"/>
                <a:gd name="connsiteY1" fmla="*/ 263 h 528018"/>
                <a:gd name="connsiteX2" fmla="*/ 115957 w 182293"/>
                <a:gd name="connsiteY2" fmla="*/ 235061 h 528018"/>
                <a:gd name="connsiteX3" fmla="*/ 151072 w 182293"/>
                <a:gd name="connsiteY3" fmla="*/ 528018 h 528018"/>
                <a:gd name="connsiteX4" fmla="*/ 18 w 182293"/>
                <a:gd name="connsiteY4" fmla="*/ 196264 h 528018"/>
                <a:gd name="connsiteX0" fmla="*/ 37 w 182312"/>
                <a:gd name="connsiteY0" fmla="*/ 196230 h 527984"/>
                <a:gd name="connsiteX1" fmla="*/ 140931 w 182312"/>
                <a:gd name="connsiteY1" fmla="*/ 229 h 527984"/>
                <a:gd name="connsiteX2" fmla="*/ 115976 w 182312"/>
                <a:gd name="connsiteY2" fmla="*/ 235027 h 527984"/>
                <a:gd name="connsiteX3" fmla="*/ 151091 w 182312"/>
                <a:gd name="connsiteY3" fmla="*/ 527984 h 527984"/>
                <a:gd name="connsiteX4" fmla="*/ 37 w 182312"/>
                <a:gd name="connsiteY4" fmla="*/ 196230 h 527984"/>
                <a:gd name="connsiteX0" fmla="*/ 34 w 182309"/>
                <a:gd name="connsiteY0" fmla="*/ 199645 h 531399"/>
                <a:gd name="connsiteX1" fmla="*/ 140928 w 182309"/>
                <a:gd name="connsiteY1" fmla="*/ 3644 h 531399"/>
                <a:gd name="connsiteX2" fmla="*/ 115973 w 182309"/>
                <a:gd name="connsiteY2" fmla="*/ 238442 h 531399"/>
                <a:gd name="connsiteX3" fmla="*/ 151088 w 182309"/>
                <a:gd name="connsiteY3" fmla="*/ 531399 h 531399"/>
                <a:gd name="connsiteX4" fmla="*/ 34 w 182309"/>
                <a:gd name="connsiteY4" fmla="*/ 199645 h 531399"/>
                <a:gd name="connsiteX0" fmla="*/ 335 w 203165"/>
                <a:gd name="connsiteY0" fmla="*/ 199524 h 497072"/>
                <a:gd name="connsiteX1" fmla="*/ 141229 w 203165"/>
                <a:gd name="connsiteY1" fmla="*/ 3523 h 497072"/>
                <a:gd name="connsiteX2" fmla="*/ 116274 w 203165"/>
                <a:gd name="connsiteY2" fmla="*/ 238321 h 497072"/>
                <a:gd name="connsiteX3" fmla="*/ 175387 w 203165"/>
                <a:gd name="connsiteY3" fmla="*/ 497072 h 497072"/>
                <a:gd name="connsiteX4" fmla="*/ 335 w 203165"/>
                <a:gd name="connsiteY4" fmla="*/ 199524 h 497072"/>
                <a:gd name="connsiteX0" fmla="*/ 170 w 216276"/>
                <a:gd name="connsiteY0" fmla="*/ 212648 h 493625"/>
                <a:gd name="connsiteX1" fmla="*/ 154340 w 216276"/>
                <a:gd name="connsiteY1" fmla="*/ 76 h 493625"/>
                <a:gd name="connsiteX2" fmla="*/ 129385 w 216276"/>
                <a:gd name="connsiteY2" fmla="*/ 234874 h 493625"/>
                <a:gd name="connsiteX3" fmla="*/ 188498 w 216276"/>
                <a:gd name="connsiteY3" fmla="*/ 493625 h 493625"/>
                <a:gd name="connsiteX4" fmla="*/ 170 w 216276"/>
                <a:gd name="connsiteY4" fmla="*/ 212648 h 493625"/>
                <a:gd name="connsiteX0" fmla="*/ 266 w 216372"/>
                <a:gd name="connsiteY0" fmla="*/ 215534 h 496511"/>
                <a:gd name="connsiteX1" fmla="*/ 154436 w 216372"/>
                <a:gd name="connsiteY1" fmla="*/ 2962 h 496511"/>
                <a:gd name="connsiteX2" fmla="*/ 129481 w 216372"/>
                <a:gd name="connsiteY2" fmla="*/ 237760 h 496511"/>
                <a:gd name="connsiteX3" fmla="*/ 188594 w 216372"/>
                <a:gd name="connsiteY3" fmla="*/ 496511 h 496511"/>
                <a:gd name="connsiteX4" fmla="*/ 266 w 216372"/>
                <a:gd name="connsiteY4" fmla="*/ 215534 h 496511"/>
                <a:gd name="connsiteX0" fmla="*/ 291 w 216397"/>
                <a:gd name="connsiteY0" fmla="*/ 219066 h 500043"/>
                <a:gd name="connsiteX1" fmla="*/ 154461 w 216397"/>
                <a:gd name="connsiteY1" fmla="*/ 6494 h 500043"/>
                <a:gd name="connsiteX2" fmla="*/ 129506 w 216397"/>
                <a:gd name="connsiteY2" fmla="*/ 241292 h 500043"/>
                <a:gd name="connsiteX3" fmla="*/ 188619 w 216397"/>
                <a:gd name="connsiteY3" fmla="*/ 500043 h 500043"/>
                <a:gd name="connsiteX4" fmla="*/ 291 w 216397"/>
                <a:gd name="connsiteY4" fmla="*/ 219066 h 500043"/>
                <a:gd name="connsiteX0" fmla="*/ 291 w 226555"/>
                <a:gd name="connsiteY0" fmla="*/ 219066 h 500043"/>
                <a:gd name="connsiteX1" fmla="*/ 154461 w 226555"/>
                <a:gd name="connsiteY1" fmla="*/ 6494 h 500043"/>
                <a:gd name="connsiteX2" fmla="*/ 129506 w 226555"/>
                <a:gd name="connsiteY2" fmla="*/ 241292 h 500043"/>
                <a:gd name="connsiteX3" fmla="*/ 188619 w 226555"/>
                <a:gd name="connsiteY3" fmla="*/ 500043 h 500043"/>
                <a:gd name="connsiteX4" fmla="*/ 291 w 226555"/>
                <a:gd name="connsiteY4" fmla="*/ 219066 h 500043"/>
                <a:gd name="connsiteX0" fmla="*/ 545 w 226809"/>
                <a:gd name="connsiteY0" fmla="*/ 221397 h 502374"/>
                <a:gd name="connsiteX1" fmla="*/ 154715 w 226809"/>
                <a:gd name="connsiteY1" fmla="*/ 8825 h 502374"/>
                <a:gd name="connsiteX2" fmla="*/ 129760 w 226809"/>
                <a:gd name="connsiteY2" fmla="*/ 243623 h 502374"/>
                <a:gd name="connsiteX3" fmla="*/ 188873 w 226809"/>
                <a:gd name="connsiteY3" fmla="*/ 502374 h 502374"/>
                <a:gd name="connsiteX4" fmla="*/ 545 w 226809"/>
                <a:gd name="connsiteY4" fmla="*/ 221397 h 502374"/>
                <a:gd name="connsiteX0" fmla="*/ 561 w 226825"/>
                <a:gd name="connsiteY0" fmla="*/ 222493 h 503470"/>
                <a:gd name="connsiteX1" fmla="*/ 154731 w 226825"/>
                <a:gd name="connsiteY1" fmla="*/ 9921 h 503470"/>
                <a:gd name="connsiteX2" fmla="*/ 129776 w 226825"/>
                <a:gd name="connsiteY2" fmla="*/ 244719 h 503470"/>
                <a:gd name="connsiteX3" fmla="*/ 188889 w 226825"/>
                <a:gd name="connsiteY3" fmla="*/ 503470 h 503470"/>
                <a:gd name="connsiteX4" fmla="*/ 561 w 226825"/>
                <a:gd name="connsiteY4" fmla="*/ 222493 h 503470"/>
                <a:gd name="connsiteX0" fmla="*/ 561 w 225902"/>
                <a:gd name="connsiteY0" fmla="*/ 222493 h 503470"/>
                <a:gd name="connsiteX1" fmla="*/ 154731 w 225902"/>
                <a:gd name="connsiteY1" fmla="*/ 9921 h 503470"/>
                <a:gd name="connsiteX2" fmla="*/ 129776 w 225902"/>
                <a:gd name="connsiteY2" fmla="*/ 244719 h 503470"/>
                <a:gd name="connsiteX3" fmla="*/ 188889 w 225902"/>
                <a:gd name="connsiteY3" fmla="*/ 503470 h 503470"/>
                <a:gd name="connsiteX4" fmla="*/ 561 w 225902"/>
                <a:gd name="connsiteY4" fmla="*/ 222493 h 503470"/>
                <a:gd name="connsiteX0" fmla="*/ 561 w 211779"/>
                <a:gd name="connsiteY0" fmla="*/ 222493 h 503470"/>
                <a:gd name="connsiteX1" fmla="*/ 154731 w 211779"/>
                <a:gd name="connsiteY1" fmla="*/ 9921 h 503470"/>
                <a:gd name="connsiteX2" fmla="*/ 129776 w 211779"/>
                <a:gd name="connsiteY2" fmla="*/ 244719 h 503470"/>
                <a:gd name="connsiteX3" fmla="*/ 188889 w 211779"/>
                <a:gd name="connsiteY3" fmla="*/ 503470 h 503470"/>
                <a:gd name="connsiteX4" fmla="*/ 561 w 211779"/>
                <a:gd name="connsiteY4" fmla="*/ 222493 h 503470"/>
                <a:gd name="connsiteX0" fmla="*/ 169 w 212249"/>
                <a:gd name="connsiteY0" fmla="*/ 233491 h 493550"/>
                <a:gd name="connsiteX1" fmla="*/ 155201 w 212249"/>
                <a:gd name="connsiteY1" fmla="*/ 1 h 493550"/>
                <a:gd name="connsiteX2" fmla="*/ 130246 w 212249"/>
                <a:gd name="connsiteY2" fmla="*/ 234799 h 493550"/>
                <a:gd name="connsiteX3" fmla="*/ 189359 w 212249"/>
                <a:gd name="connsiteY3" fmla="*/ 493550 h 493550"/>
                <a:gd name="connsiteX4" fmla="*/ 169 w 212249"/>
                <a:gd name="connsiteY4" fmla="*/ 233491 h 493550"/>
                <a:gd name="connsiteX0" fmla="*/ 371 w 212451"/>
                <a:gd name="connsiteY0" fmla="*/ 236155 h 496214"/>
                <a:gd name="connsiteX1" fmla="*/ 155403 w 212451"/>
                <a:gd name="connsiteY1" fmla="*/ 2665 h 496214"/>
                <a:gd name="connsiteX2" fmla="*/ 130448 w 212451"/>
                <a:gd name="connsiteY2" fmla="*/ 237463 h 496214"/>
                <a:gd name="connsiteX3" fmla="*/ 189561 w 212451"/>
                <a:gd name="connsiteY3" fmla="*/ 496214 h 496214"/>
                <a:gd name="connsiteX4" fmla="*/ 371 w 212451"/>
                <a:gd name="connsiteY4" fmla="*/ 236155 h 496214"/>
                <a:gd name="connsiteX0" fmla="*/ 390 w 212470"/>
                <a:gd name="connsiteY0" fmla="*/ 236412 h 496471"/>
                <a:gd name="connsiteX1" fmla="*/ 155422 w 212470"/>
                <a:gd name="connsiteY1" fmla="*/ 2922 h 496471"/>
                <a:gd name="connsiteX2" fmla="*/ 130467 w 212470"/>
                <a:gd name="connsiteY2" fmla="*/ 237720 h 496471"/>
                <a:gd name="connsiteX3" fmla="*/ 189580 w 212470"/>
                <a:gd name="connsiteY3" fmla="*/ 496471 h 496471"/>
                <a:gd name="connsiteX4" fmla="*/ 390 w 212470"/>
                <a:gd name="connsiteY4" fmla="*/ 236412 h 496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470" h="496471">
                  <a:moveTo>
                    <a:pt x="390" y="236412"/>
                  </a:moveTo>
                  <a:cubicBezTo>
                    <a:pt x="-5303" y="154154"/>
                    <a:pt x="51457" y="-24986"/>
                    <a:pt x="155422" y="2922"/>
                  </a:cubicBezTo>
                  <a:cubicBezTo>
                    <a:pt x="259387" y="30830"/>
                    <a:pt x="131446" y="181151"/>
                    <a:pt x="130467" y="237720"/>
                  </a:cubicBezTo>
                  <a:cubicBezTo>
                    <a:pt x="129488" y="294289"/>
                    <a:pt x="265099" y="465063"/>
                    <a:pt x="189580" y="496471"/>
                  </a:cubicBezTo>
                  <a:cubicBezTo>
                    <a:pt x="101172" y="492171"/>
                    <a:pt x="6083" y="318670"/>
                    <a:pt x="390" y="236412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20C317A1-54D2-4A7C-888F-14CA453AD22E}"/>
                </a:ext>
              </a:extLst>
            </p:cNvPr>
            <p:cNvGrpSpPr/>
            <p:nvPr/>
          </p:nvGrpSpPr>
          <p:grpSpPr>
            <a:xfrm>
              <a:off x="1919436" y="3011439"/>
              <a:ext cx="512660" cy="933000"/>
              <a:chOff x="5719295" y="1566581"/>
              <a:chExt cx="766077" cy="1394204"/>
            </a:xfrm>
          </p:grpSpPr>
          <p:sp>
            <p:nvSpPr>
              <p:cNvPr id="172" name="타원 21">
                <a:extLst>
                  <a:ext uri="{FF2B5EF4-FFF2-40B4-BE49-F238E27FC236}">
                    <a16:creationId xmlns:a16="http://schemas.microsoft.com/office/drawing/2014/main" id="{3C6C4D18-1A7F-49B4-997D-F7F1744BB20B}"/>
                  </a:ext>
                </a:extLst>
              </p:cNvPr>
              <p:cNvSpPr/>
              <p:nvPr/>
            </p:nvSpPr>
            <p:spPr>
              <a:xfrm>
                <a:off x="5907455" y="2164657"/>
                <a:ext cx="403199" cy="796128"/>
              </a:xfrm>
              <a:custGeom>
                <a:avLst/>
                <a:gdLst>
                  <a:gd name="connsiteX0" fmla="*/ 0 w 542925"/>
                  <a:gd name="connsiteY0" fmla="*/ 411957 h 823913"/>
                  <a:gd name="connsiteX1" fmla="*/ 271463 w 542925"/>
                  <a:gd name="connsiteY1" fmla="*/ 0 h 823913"/>
                  <a:gd name="connsiteX2" fmla="*/ 542926 w 542925"/>
                  <a:gd name="connsiteY2" fmla="*/ 411957 h 823913"/>
                  <a:gd name="connsiteX3" fmla="*/ 271463 w 542925"/>
                  <a:gd name="connsiteY3" fmla="*/ 823914 h 823913"/>
                  <a:gd name="connsiteX4" fmla="*/ 0 w 542925"/>
                  <a:gd name="connsiteY4" fmla="*/ 411957 h 823913"/>
                  <a:gd name="connsiteX0" fmla="*/ 16 w 542942"/>
                  <a:gd name="connsiteY0" fmla="*/ 411957 h 513697"/>
                  <a:gd name="connsiteX1" fmla="*/ 271479 w 542942"/>
                  <a:gd name="connsiteY1" fmla="*/ 0 h 513697"/>
                  <a:gd name="connsiteX2" fmla="*/ 542942 w 542942"/>
                  <a:gd name="connsiteY2" fmla="*/ 411957 h 513697"/>
                  <a:gd name="connsiteX3" fmla="*/ 261954 w 542942"/>
                  <a:gd name="connsiteY3" fmla="*/ 414339 h 513697"/>
                  <a:gd name="connsiteX4" fmla="*/ 16 w 542942"/>
                  <a:gd name="connsiteY4" fmla="*/ 411957 h 513697"/>
                  <a:gd name="connsiteX0" fmla="*/ 16 w 542942"/>
                  <a:gd name="connsiteY0" fmla="*/ 411957 h 443278"/>
                  <a:gd name="connsiteX1" fmla="*/ 271479 w 542942"/>
                  <a:gd name="connsiteY1" fmla="*/ 0 h 443278"/>
                  <a:gd name="connsiteX2" fmla="*/ 542942 w 542942"/>
                  <a:gd name="connsiteY2" fmla="*/ 411957 h 443278"/>
                  <a:gd name="connsiteX3" fmla="*/ 261954 w 542942"/>
                  <a:gd name="connsiteY3" fmla="*/ 414339 h 443278"/>
                  <a:gd name="connsiteX4" fmla="*/ 16 w 542942"/>
                  <a:gd name="connsiteY4" fmla="*/ 411957 h 443278"/>
                  <a:gd name="connsiteX0" fmla="*/ 16 w 542942"/>
                  <a:gd name="connsiteY0" fmla="*/ 411957 h 443278"/>
                  <a:gd name="connsiteX1" fmla="*/ 271479 w 542942"/>
                  <a:gd name="connsiteY1" fmla="*/ 0 h 443278"/>
                  <a:gd name="connsiteX2" fmla="*/ 542942 w 542942"/>
                  <a:gd name="connsiteY2" fmla="*/ 411957 h 443278"/>
                  <a:gd name="connsiteX3" fmla="*/ 261954 w 542942"/>
                  <a:gd name="connsiteY3" fmla="*/ 414339 h 443278"/>
                  <a:gd name="connsiteX4" fmla="*/ 16 w 542942"/>
                  <a:gd name="connsiteY4" fmla="*/ 411957 h 443278"/>
                  <a:gd name="connsiteX0" fmla="*/ 0 w 542926"/>
                  <a:gd name="connsiteY0" fmla="*/ 411957 h 417945"/>
                  <a:gd name="connsiteX1" fmla="*/ 271463 w 542926"/>
                  <a:gd name="connsiteY1" fmla="*/ 0 h 417945"/>
                  <a:gd name="connsiteX2" fmla="*/ 542926 w 542926"/>
                  <a:gd name="connsiteY2" fmla="*/ 411957 h 417945"/>
                  <a:gd name="connsiteX3" fmla="*/ 261938 w 542926"/>
                  <a:gd name="connsiteY3" fmla="*/ 414339 h 417945"/>
                  <a:gd name="connsiteX4" fmla="*/ 0 w 542926"/>
                  <a:gd name="connsiteY4" fmla="*/ 411957 h 417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6" h="417945">
                    <a:moveTo>
                      <a:pt x="0" y="411957"/>
                    </a:moveTo>
                    <a:cubicBezTo>
                      <a:pt x="1587" y="342901"/>
                      <a:pt x="121538" y="0"/>
                      <a:pt x="271463" y="0"/>
                    </a:cubicBezTo>
                    <a:cubicBezTo>
                      <a:pt x="421388" y="0"/>
                      <a:pt x="542926" y="184439"/>
                      <a:pt x="542926" y="411957"/>
                    </a:cubicBezTo>
                    <a:cubicBezTo>
                      <a:pt x="266701" y="420400"/>
                      <a:pt x="411863" y="414339"/>
                      <a:pt x="261938" y="414339"/>
                    </a:cubicBezTo>
                    <a:cubicBezTo>
                      <a:pt x="112013" y="414339"/>
                      <a:pt x="236538" y="423863"/>
                      <a:pt x="0" y="411957"/>
                    </a:cubicBezTo>
                    <a:close/>
                  </a:path>
                </a:pathLst>
              </a:custGeom>
              <a:solidFill>
                <a:srgbClr val="0070C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E400BED0-6137-41DF-BD93-BC1A8CA5E08D}"/>
                  </a:ext>
                </a:extLst>
              </p:cNvPr>
              <p:cNvSpPr/>
              <p:nvPr/>
            </p:nvSpPr>
            <p:spPr>
              <a:xfrm>
                <a:off x="5719295" y="1566581"/>
                <a:ext cx="766077" cy="76607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B42DEF7B-E52B-4C70-8E64-059CD7BB8C47}"/>
                  </a:ext>
                </a:extLst>
              </p:cNvPr>
              <p:cNvSpPr/>
              <p:nvPr/>
            </p:nvSpPr>
            <p:spPr>
              <a:xfrm flipH="1">
                <a:off x="6310653" y="1752112"/>
                <a:ext cx="92607" cy="1649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F2A80410-E4A7-40B2-B76A-A5C9D60BE46A}"/>
                </a:ext>
              </a:extLst>
            </p:cNvPr>
            <p:cNvGrpSpPr/>
            <p:nvPr/>
          </p:nvGrpSpPr>
          <p:grpSpPr>
            <a:xfrm>
              <a:off x="2468736" y="3385912"/>
              <a:ext cx="417005" cy="488759"/>
              <a:chOff x="2468736" y="3385912"/>
              <a:chExt cx="417005" cy="488759"/>
            </a:xfrm>
          </p:grpSpPr>
          <p:sp>
            <p:nvSpPr>
              <p:cNvPr id="164" name="사각형: 둥근 모서리 163">
                <a:extLst>
                  <a:ext uri="{FF2B5EF4-FFF2-40B4-BE49-F238E27FC236}">
                    <a16:creationId xmlns:a16="http://schemas.microsoft.com/office/drawing/2014/main" id="{5FA572ED-9188-4674-BC8A-C2722D58E12C}"/>
                  </a:ext>
                </a:extLst>
              </p:cNvPr>
              <p:cNvSpPr/>
              <p:nvPr/>
            </p:nvSpPr>
            <p:spPr>
              <a:xfrm rot="1800000">
                <a:off x="2468736" y="3385912"/>
                <a:ext cx="417005" cy="488759"/>
              </a:xfrm>
              <a:prstGeom prst="roundRect">
                <a:avLst>
                  <a:gd name="adj" fmla="val 13233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1" name="사각형: 둥근 모서리 170">
                <a:extLst>
                  <a:ext uri="{FF2B5EF4-FFF2-40B4-BE49-F238E27FC236}">
                    <a16:creationId xmlns:a16="http://schemas.microsoft.com/office/drawing/2014/main" id="{DCA06C8F-5DC8-4DA6-BEC9-070331938309}"/>
                  </a:ext>
                </a:extLst>
              </p:cNvPr>
              <p:cNvSpPr/>
              <p:nvPr/>
            </p:nvSpPr>
            <p:spPr>
              <a:xfrm rot="1800000">
                <a:off x="2506833" y="3426234"/>
                <a:ext cx="329075" cy="405992"/>
              </a:xfrm>
              <a:prstGeom prst="roundRect">
                <a:avLst>
                  <a:gd name="adj" fmla="val 13233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AFCBF15E-29B5-42B4-AD63-56C060B7C0B9}"/>
                </a:ext>
              </a:extLst>
            </p:cNvPr>
            <p:cNvGrpSpPr/>
            <p:nvPr/>
          </p:nvGrpSpPr>
          <p:grpSpPr>
            <a:xfrm rot="20700000">
              <a:off x="2152562" y="3363566"/>
              <a:ext cx="503804" cy="284194"/>
              <a:chOff x="4712378" y="2712650"/>
              <a:chExt cx="749766" cy="422941"/>
            </a:xfrm>
          </p:grpSpPr>
          <p:pic>
            <p:nvPicPr>
              <p:cNvPr id="162" name="그래픽 161" descr="연필">
                <a:extLst>
                  <a:ext uri="{FF2B5EF4-FFF2-40B4-BE49-F238E27FC236}">
                    <a16:creationId xmlns:a16="http://schemas.microsoft.com/office/drawing/2014/main" id="{65EB9C4F-0F92-4884-81A6-16D01621E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7100000">
                <a:off x="5039203" y="2712650"/>
                <a:ext cx="422941" cy="422941"/>
              </a:xfrm>
              <a:prstGeom prst="rect">
                <a:avLst/>
              </a:prstGeom>
            </p:spPr>
          </p:pic>
          <p:sp>
            <p:nvSpPr>
              <p:cNvPr id="163" name="타원 38">
                <a:extLst>
                  <a:ext uri="{FF2B5EF4-FFF2-40B4-BE49-F238E27FC236}">
                    <a16:creationId xmlns:a16="http://schemas.microsoft.com/office/drawing/2014/main" id="{D224689B-3E50-4AFF-85E2-1475A0465A29}"/>
                  </a:ext>
                </a:extLst>
              </p:cNvPr>
              <p:cNvSpPr/>
              <p:nvPr/>
            </p:nvSpPr>
            <p:spPr>
              <a:xfrm rot="16200000">
                <a:off x="4887820" y="2688814"/>
                <a:ext cx="199898" cy="550781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470" h="496471">
                    <a:moveTo>
                      <a:pt x="390" y="236412"/>
                    </a:moveTo>
                    <a:cubicBezTo>
                      <a:pt x="-5303" y="154154"/>
                      <a:pt x="51457" y="-24986"/>
                      <a:pt x="155422" y="2922"/>
                    </a:cubicBezTo>
                    <a:cubicBezTo>
                      <a:pt x="259387" y="30830"/>
                      <a:pt x="131446" y="181151"/>
                      <a:pt x="130467" y="237720"/>
                    </a:cubicBezTo>
                    <a:cubicBezTo>
                      <a:pt x="129488" y="294289"/>
                      <a:pt x="265099" y="465063"/>
                      <a:pt x="189580" y="496471"/>
                    </a:cubicBezTo>
                    <a:cubicBezTo>
                      <a:pt x="101172" y="492171"/>
                      <a:pt x="6083" y="318670"/>
                      <a:pt x="390" y="236412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</p:grp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4DE43905-47A3-4F1A-8C10-9162002EE9BB}"/>
                </a:ext>
              </a:extLst>
            </p:cNvPr>
            <p:cNvSpPr/>
            <p:nvPr/>
          </p:nvSpPr>
          <p:spPr>
            <a:xfrm rot="1168637">
              <a:off x="2301434" y="3336105"/>
              <a:ext cx="82105" cy="10537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5" name="그래픽 154" descr="물음표">
              <a:extLst>
                <a:ext uri="{FF2B5EF4-FFF2-40B4-BE49-F238E27FC236}">
                  <a16:creationId xmlns:a16="http://schemas.microsoft.com/office/drawing/2014/main" id="{DF8C17F6-1172-4794-BCE4-4F56D1AE7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9800000">
              <a:off x="1565378" y="2941922"/>
              <a:ext cx="387346" cy="387346"/>
            </a:xfrm>
            <a:prstGeom prst="rect">
              <a:avLst/>
            </a:prstGeom>
          </p:spPr>
        </p:pic>
        <p:pic>
          <p:nvPicPr>
            <p:cNvPr id="156" name="그래픽 155" descr="느낌표">
              <a:extLst>
                <a:ext uri="{FF2B5EF4-FFF2-40B4-BE49-F238E27FC236}">
                  <a16:creationId xmlns:a16="http://schemas.microsoft.com/office/drawing/2014/main" id="{D0E722E6-0878-473B-9DC9-06056804C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900000">
              <a:off x="2382738" y="2893059"/>
              <a:ext cx="336293" cy="336293"/>
            </a:xfrm>
            <a:prstGeom prst="rect">
              <a:avLst/>
            </a:prstGeom>
          </p:spPr>
        </p:pic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8A75EA2-00B4-4846-8645-4FC3EAB70DA5}"/>
                </a:ext>
              </a:extLst>
            </p:cNvPr>
            <p:cNvSpPr txBox="1"/>
            <p:nvPr/>
          </p:nvSpPr>
          <p:spPr>
            <a:xfrm rot="1799106">
              <a:off x="2483762" y="3416081"/>
              <a:ext cx="532653" cy="203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" b="1" dirty="0"/>
                <a:t>물리학</a:t>
              </a:r>
              <a:r>
                <a:rPr lang="en-US" altLang="ko-KR" sz="400" b="1" dirty="0"/>
                <a:t>Ⅰ</a:t>
              </a:r>
              <a:endParaRPr lang="ko-KR" altLang="en-US" sz="400" b="1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66F29220-0AFC-444D-A692-BD201B8AC202}"/>
                </a:ext>
              </a:extLst>
            </p:cNvPr>
            <p:cNvSpPr txBox="1"/>
            <p:nvPr/>
          </p:nvSpPr>
          <p:spPr>
            <a:xfrm rot="1799106">
              <a:off x="2326855" y="3635930"/>
              <a:ext cx="555211" cy="203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" b="1" dirty="0"/>
                <a:t>세계지리</a:t>
              </a:r>
              <a:endParaRPr lang="ko-KR" altLang="en-US" sz="300" b="1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9926E0B-51D9-43B0-9D4D-54083389E266}"/>
                </a:ext>
              </a:extLst>
            </p:cNvPr>
            <p:cNvSpPr txBox="1"/>
            <p:nvPr/>
          </p:nvSpPr>
          <p:spPr>
            <a:xfrm rot="1799106">
              <a:off x="2446830" y="3528858"/>
              <a:ext cx="468602" cy="203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" b="1" dirty="0"/>
                <a:t>미적분</a:t>
              </a:r>
              <a:endParaRPr lang="ko-KR" altLang="en-US" sz="500" b="1" dirty="0"/>
            </a:p>
          </p:txBody>
        </p: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7D738D0E-AF5E-4EF1-9D1F-2583ACBDA7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69369" y="3494571"/>
              <a:ext cx="266700" cy="1538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7177DA5-FD2F-430B-BE3F-901E035243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88406" y="3607035"/>
              <a:ext cx="280988" cy="1621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630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45B29A-4584-480B-B74D-589C37B96A07}"/>
              </a:ext>
            </a:extLst>
          </p:cNvPr>
          <p:cNvGrpSpPr/>
          <p:nvPr/>
        </p:nvGrpSpPr>
        <p:grpSpPr>
          <a:xfrm>
            <a:off x="925473" y="784147"/>
            <a:ext cx="9819666" cy="4407617"/>
            <a:chOff x="2231759" y="737494"/>
            <a:chExt cx="9819666" cy="440761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1BDC199-91C5-4810-8C7C-E14BD8685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1759" y="737494"/>
              <a:ext cx="7948616" cy="3296338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38067A2-75F9-45DC-AA4B-AE3FDBAF4BC1}"/>
                </a:ext>
              </a:extLst>
            </p:cNvPr>
            <p:cNvSpPr/>
            <p:nvPr/>
          </p:nvSpPr>
          <p:spPr>
            <a:xfrm>
              <a:off x="4348065" y="2243321"/>
              <a:ext cx="2472613" cy="6942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6B995A-3B93-48FE-A4D6-8EC644CED0F8}"/>
                </a:ext>
              </a:extLst>
            </p:cNvPr>
            <p:cNvSpPr txBox="1"/>
            <p:nvPr/>
          </p:nvSpPr>
          <p:spPr>
            <a:xfrm flipH="1">
              <a:off x="7393553" y="1886701"/>
              <a:ext cx="4657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3. I changed the YouTube Icon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ADBE75F-131B-469A-8C50-690DD022D795}"/>
                </a:ext>
              </a:extLst>
            </p:cNvPr>
            <p:cNvCxnSpPr>
              <a:cxnSpLocks/>
            </p:cNvCxnSpPr>
            <p:nvPr/>
          </p:nvCxnSpPr>
          <p:spPr>
            <a:xfrm>
              <a:off x="6820678" y="2590454"/>
              <a:ext cx="326571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6B3C3AE-62B2-460B-8DF6-D7EE0975F3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77060" y="2360645"/>
              <a:ext cx="0" cy="2298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751D10E-9836-4FCA-ADC1-45DC71108555}"/>
                </a:ext>
              </a:extLst>
            </p:cNvPr>
            <p:cNvSpPr/>
            <p:nvPr/>
          </p:nvSpPr>
          <p:spPr>
            <a:xfrm>
              <a:off x="2771193" y="3011303"/>
              <a:ext cx="6829998" cy="991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C32116E-E292-43A0-8632-5D6351BB92C1}"/>
                </a:ext>
              </a:extLst>
            </p:cNvPr>
            <p:cNvCxnSpPr>
              <a:cxnSpLocks/>
            </p:cNvCxnSpPr>
            <p:nvPr/>
          </p:nvCxnSpPr>
          <p:spPr>
            <a:xfrm>
              <a:off x="3457180" y="3868747"/>
              <a:ext cx="338215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3CD777A-3B9B-4EB8-A8E1-2F27F865B5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68957" y="3890346"/>
              <a:ext cx="1156994" cy="4035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49DCC0F-EEFD-49FD-B14F-F16ACCFBB122}"/>
                </a:ext>
              </a:extLst>
            </p:cNvPr>
            <p:cNvSpPr txBox="1"/>
            <p:nvPr/>
          </p:nvSpPr>
          <p:spPr>
            <a:xfrm flipH="1">
              <a:off x="6820678" y="4123402"/>
              <a:ext cx="4657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2. Google API Service Link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AF5EAA1-582F-468F-BEFC-1FA4643801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954" y="4002834"/>
              <a:ext cx="0" cy="67180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1B2383-DAEE-4A89-9C31-A1D656021A68}"/>
                </a:ext>
              </a:extLst>
            </p:cNvPr>
            <p:cNvSpPr txBox="1"/>
            <p:nvPr/>
          </p:nvSpPr>
          <p:spPr>
            <a:xfrm flipH="1">
              <a:off x="2244200" y="4683446"/>
              <a:ext cx="62689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2. Limited Use </a:t>
              </a:r>
              <a:r>
                <a:rPr lang="en-US" altLang="ko-KR" sz="2400" b="1" dirty="0" err="1">
                  <a:solidFill>
                    <a:srgbClr val="FF0000"/>
                  </a:solidFill>
                </a:rPr>
                <a:t>Requirments</a:t>
              </a:r>
              <a:r>
                <a:rPr lang="en-US" altLang="ko-KR" sz="2400" b="1" dirty="0">
                  <a:solidFill>
                    <a:srgbClr val="FF0000"/>
                  </a:solidFill>
                </a:rPr>
                <a:t> disclosure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678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888BB6C4-6560-4209-A081-5015ED9395D7}"/>
              </a:ext>
            </a:extLst>
          </p:cNvPr>
          <p:cNvGrpSpPr/>
          <p:nvPr/>
        </p:nvGrpSpPr>
        <p:grpSpPr>
          <a:xfrm>
            <a:off x="236973" y="1844547"/>
            <a:ext cx="11710234" cy="4217402"/>
            <a:chOff x="236973" y="1844547"/>
            <a:chExt cx="11710234" cy="421740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C958773-C4D9-4527-AB34-B50D68F361D2}"/>
                </a:ext>
              </a:extLst>
            </p:cNvPr>
            <p:cNvGrpSpPr/>
            <p:nvPr/>
          </p:nvGrpSpPr>
          <p:grpSpPr>
            <a:xfrm>
              <a:off x="236973" y="1844547"/>
              <a:ext cx="11710234" cy="4217402"/>
              <a:chOff x="236973" y="1844547"/>
              <a:chExt cx="11710234" cy="4217402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89CC7385-CC40-4093-8866-004C6E81B6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5707" y="1844547"/>
                <a:ext cx="4737360" cy="3510606"/>
              </a:xfrm>
              <a:prstGeom prst="rect">
                <a:avLst/>
              </a:prstGeom>
            </p:spPr>
          </p:pic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CAEECF16-AF6B-42A5-A022-BEF5EF7F84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1845734"/>
                <a:ext cx="5851207" cy="3509419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CBE95EB-51EC-4E8D-95C0-40A7F3AF2B81}"/>
                  </a:ext>
                </a:extLst>
              </p:cNvPr>
              <p:cNvSpPr/>
              <p:nvPr/>
            </p:nvSpPr>
            <p:spPr>
              <a:xfrm>
                <a:off x="493140" y="4886822"/>
                <a:ext cx="1456958" cy="45961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5CEF3F1C-B6B4-4B5D-B57E-D6EF3A62E9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4776" y="2188028"/>
                <a:ext cx="218336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09E3DD-255E-42C4-B46E-20271D804DE4}"/>
                  </a:ext>
                </a:extLst>
              </p:cNvPr>
              <p:cNvSpPr txBox="1"/>
              <p:nvPr/>
            </p:nvSpPr>
            <p:spPr>
              <a:xfrm flipH="1">
                <a:off x="236973" y="5600284"/>
                <a:ext cx="60611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FF0000"/>
                    </a:solidFill>
                  </a:rPr>
                  <a:t>1. Privacy Policy Link on my homepage</a:t>
                </a:r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A70DD4-FBF6-461D-B18C-F351F8F2A17A}"/>
                </a:ext>
              </a:extLst>
            </p:cNvPr>
            <p:cNvSpPr txBox="1"/>
            <p:nvPr/>
          </p:nvSpPr>
          <p:spPr>
            <a:xfrm flipH="1">
              <a:off x="5028465" y="2159473"/>
              <a:ext cx="68378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It matches the URL</a:t>
              </a:r>
              <a:r>
                <a:rPr lang="ko-KR" altLang="en-US" sz="24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2400" b="1" dirty="0">
                  <a:solidFill>
                    <a:srgbClr val="FF0000"/>
                  </a:solidFill>
                </a:rPr>
                <a:t>match</a:t>
              </a:r>
              <a:r>
                <a:rPr lang="ko-KR" altLang="en-US" sz="24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2400" b="1" dirty="0">
                  <a:solidFill>
                    <a:srgbClr val="FF0000"/>
                  </a:solidFill>
                </a:rPr>
                <a:t>on</a:t>
              </a:r>
              <a:r>
                <a:rPr lang="ko-KR" altLang="en-US" sz="24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2400" b="1" dirty="0" err="1">
                  <a:solidFill>
                    <a:srgbClr val="FF0000"/>
                  </a:solidFill>
                </a:rPr>
                <a:t>Oauth</a:t>
              </a:r>
              <a:r>
                <a:rPr lang="en-US" altLang="ko-KR" sz="2400" b="1" dirty="0">
                  <a:solidFill>
                    <a:srgbClr val="FF0000"/>
                  </a:solidFill>
                </a:rPr>
                <a:t> screen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38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62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29</cp:revision>
  <dcterms:created xsi:type="dcterms:W3CDTF">2023-05-31T08:15:15Z</dcterms:created>
  <dcterms:modified xsi:type="dcterms:W3CDTF">2023-09-18T10:47:48Z</dcterms:modified>
</cp:coreProperties>
</file>