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144" y="-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8A210-6AF1-450D-82D1-9AB892918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0EEF3A-0743-443B-A835-AEACD6133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C48BE-C904-45EA-89EC-3D9EDC5D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6F81F6-F488-45F5-BCAA-B60EEEDE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3A4E-6682-4D79-B1F3-09DCB33A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38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9A360-A849-494F-8A85-73AF0C50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162874-28E9-4454-B098-24A1F0280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AE617-DA24-4F04-802B-6916B57A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0DEE8-C872-4BC5-A375-A438DB0A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5CB347-061F-4409-B87D-104FBA15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47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1C0752-CD22-4D04-843F-5E4E64D1D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C58A96-AB18-41F1-9F37-2E8BE68C7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E5CD9-DBA0-4D99-BBF2-C51A6395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1703D7-1AE4-4BE2-B02C-7E04BD71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21C04-B783-48C4-8DC7-A4F87EA5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977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8CC0B-079A-4E8B-AF32-CDB39904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F8C9FE-0918-4C0E-8919-56D9B773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A4B61-FBB1-45C2-906C-9B26D60F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C17D4-F70F-4D53-A8BE-7FF77A2E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47C9C-B961-497C-A449-D1FC37DF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1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F5369-10DE-4F72-80BB-497E695E3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A13014-6437-4941-8706-5CA96F269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B9FE31-D0DF-46AA-97D0-A2A260C0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8EC43-AFDC-42BA-A841-A4C5EDF4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854CB3-CC2E-4C25-B9B4-BE045B9B7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96FD0-D29F-4715-AC5D-474231D3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94530A-2085-4804-891C-A6637DB2F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1D9594-4BCF-4025-B32C-B2CA78FB14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2AF693-3B3F-4635-9752-F04DD179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409706-0FEC-41F1-A240-0EA862D9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8EF9C-0BF0-4774-9ED3-748436B2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4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77EC2-EDA9-46AF-AB0B-DCC11D71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2387F-C9B8-4870-82D2-9D9BF4CF5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EFEFAF-E007-4A6D-B8B0-EE67422DA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844AE-41E9-4CAD-BD1E-2E72857AB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B7C897-C96A-48C1-8EB1-62BA1E42F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6BBEDD-7165-4744-84E3-F8AE89B3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2A807-7E0D-4A34-97FD-AF367155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AE7B2B-D983-4C14-82E5-2E5F5BA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29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1B1492-FC3F-4075-97C2-98180FB5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EB2A72-554D-4D5E-9E0C-05199688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167FB9-F11B-46FA-A1DE-48641C12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218640-4582-46FB-9A7B-35483F97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7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F16717-ECAB-4570-9632-9DA1B66F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032D2-D625-4F2B-A0E4-64E20E60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15DFBD-D121-48AA-8A5A-5178BC28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7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2B528-2B96-4EDD-A11B-F780D450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EC903D-49C0-419F-A016-1C002B75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07FC96-EA95-401A-993A-4E30F05B0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A6C288-EF7E-45C4-85D3-0C94855E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F00277-C2B2-4CC9-BA87-59C7E737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122803-3D69-4ADA-8C2C-499F48A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9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56F21-DC0A-4641-8D83-718CE30D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D9C217-B38A-448F-8ACD-467FBDF61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29574-9E32-4E57-BA0A-810ED9DBA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6696D-46AF-4E71-B18F-E30A2272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0007-40F7-4D56-BEF0-9DFAA54773D8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B8FA7-64E5-4708-8E0D-AE1D4858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B354C9-F8A1-4DB4-96D1-D6E036BE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98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DACD2F-7ADE-42DF-B7F6-1E2F3D6D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131AE-33FB-4C84-9EE3-ABEE3EFC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BFB54-27B4-47C3-9466-207C6E8D3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0007-40F7-4D56-BEF0-9DFAA54773D8}" type="datetimeFigureOut">
              <a:rPr lang="ko-KR" altLang="en-US" smtClean="0"/>
              <a:t>2023-06-17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F3B287-E16B-4E16-9C61-9E377B27E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968859-13DA-4DD2-984C-CB0803BE2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F405-7133-49F8-B06C-76B5D5303D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svg"/><Relationship Id="rId7" Type="http://schemas.openxmlformats.org/officeDocument/2006/relationships/image" Target="../media/image17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5C3236AA-3FFD-4AA6-B5FE-3ACC614CB0A5}"/>
              </a:ext>
            </a:extLst>
          </p:cNvPr>
          <p:cNvGrpSpPr/>
          <p:nvPr/>
        </p:nvGrpSpPr>
        <p:grpSpPr>
          <a:xfrm>
            <a:off x="838200" y="4972408"/>
            <a:ext cx="10745636" cy="517670"/>
            <a:chOff x="830483" y="5566296"/>
            <a:chExt cx="5723052" cy="517670"/>
          </a:xfrm>
        </p:grpSpPr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051418AA-529B-4291-B003-EFB51660F969}"/>
                </a:ext>
              </a:extLst>
            </p:cNvPr>
            <p:cNvSpPr/>
            <p:nvPr/>
          </p:nvSpPr>
          <p:spPr>
            <a:xfrm>
              <a:off x="830483" y="5566296"/>
              <a:ext cx="5723052" cy="51767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2003362E-7646-42B2-AA66-55649150545E}"/>
                </a:ext>
              </a:extLst>
            </p:cNvPr>
            <p:cNvCxnSpPr>
              <a:cxnSpLocks/>
            </p:cNvCxnSpPr>
            <p:nvPr/>
          </p:nvCxnSpPr>
          <p:spPr>
            <a:xfrm>
              <a:off x="830483" y="5566296"/>
              <a:ext cx="57230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90F0C4-5615-4FDC-A888-9D4614DC1DBD}"/>
              </a:ext>
            </a:extLst>
          </p:cNvPr>
          <p:cNvGrpSpPr/>
          <p:nvPr/>
        </p:nvGrpSpPr>
        <p:grpSpPr>
          <a:xfrm>
            <a:off x="4396902" y="3115906"/>
            <a:ext cx="1468323" cy="1848777"/>
            <a:chOff x="3911878" y="3177126"/>
            <a:chExt cx="1891375" cy="2381446"/>
          </a:xfrm>
        </p:grpSpPr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B0E47CCF-30DD-4833-AA0E-CB58A240AC1A}"/>
                </a:ext>
              </a:extLst>
            </p:cNvPr>
            <p:cNvGrpSpPr/>
            <p:nvPr/>
          </p:nvGrpSpPr>
          <p:grpSpPr>
            <a:xfrm>
              <a:off x="4483500" y="4917549"/>
              <a:ext cx="1319753" cy="641023"/>
              <a:chOff x="1480008" y="2721056"/>
              <a:chExt cx="1319753" cy="641023"/>
            </a:xfrm>
            <a:solidFill>
              <a:schemeClr val="bg1"/>
            </a:solidFill>
          </p:grpSpPr>
          <p:sp>
            <p:nvSpPr>
              <p:cNvPr id="156" name="사각형: 둥근 모서리 155">
                <a:extLst>
                  <a:ext uri="{FF2B5EF4-FFF2-40B4-BE49-F238E27FC236}">
                    <a16:creationId xmlns:a16="http://schemas.microsoft.com/office/drawing/2014/main" id="{31AB8F24-2D79-450D-B62F-53AAF110DBB3}"/>
                  </a:ext>
                </a:extLst>
              </p:cNvPr>
              <p:cNvSpPr/>
              <p:nvPr/>
            </p:nvSpPr>
            <p:spPr>
              <a:xfrm>
                <a:off x="1480008" y="2721056"/>
                <a:ext cx="1319753" cy="292231"/>
              </a:xfrm>
              <a:prstGeom prst="roundRect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9E59E5F6-196B-4B63-A55D-57E711D11A41}"/>
                  </a:ext>
                </a:extLst>
              </p:cNvPr>
              <p:cNvSpPr/>
              <p:nvPr/>
            </p:nvSpPr>
            <p:spPr>
              <a:xfrm>
                <a:off x="1593130" y="3013287"/>
                <a:ext cx="348792" cy="348792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E225259C-879F-4F4D-874E-81866E999C34}"/>
                  </a:ext>
                </a:extLst>
              </p:cNvPr>
              <p:cNvSpPr/>
              <p:nvPr/>
            </p:nvSpPr>
            <p:spPr>
              <a:xfrm>
                <a:off x="2337847" y="3013287"/>
                <a:ext cx="348792" cy="348792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F946238A-38AE-4743-86CC-09C885DD723B}"/>
                  </a:ext>
                </a:extLst>
              </p:cNvPr>
              <p:cNvSpPr/>
              <p:nvPr/>
            </p:nvSpPr>
            <p:spPr>
              <a:xfrm rot="10800000" flipV="1">
                <a:off x="1687398" y="3107555"/>
                <a:ext cx="160256" cy="16025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9CA36F82-3F9E-4EF5-89BD-D6D21323AB79}"/>
                  </a:ext>
                </a:extLst>
              </p:cNvPr>
              <p:cNvSpPr/>
              <p:nvPr/>
            </p:nvSpPr>
            <p:spPr>
              <a:xfrm rot="10800000" flipV="1">
                <a:off x="2432115" y="3107555"/>
                <a:ext cx="160256" cy="160256"/>
              </a:xfrm>
              <a:prstGeom prst="ellipse">
                <a:avLst/>
              </a:pr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98BAB589-47E4-4998-A130-3B7B87632E9B}"/>
                </a:ext>
              </a:extLst>
            </p:cNvPr>
            <p:cNvGrpSpPr/>
            <p:nvPr/>
          </p:nvGrpSpPr>
          <p:grpSpPr>
            <a:xfrm>
              <a:off x="4459767" y="3177126"/>
              <a:ext cx="1230364" cy="1760187"/>
              <a:chOff x="1690213" y="2334079"/>
              <a:chExt cx="1230364" cy="1760187"/>
            </a:xfrm>
            <a:solidFill>
              <a:schemeClr val="bg1"/>
            </a:solidFill>
          </p:grpSpPr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E6CBF3AE-4768-4058-8981-1B4E5C3DFB05}"/>
                  </a:ext>
                </a:extLst>
              </p:cNvPr>
              <p:cNvGrpSpPr/>
              <p:nvPr/>
            </p:nvGrpSpPr>
            <p:grpSpPr>
              <a:xfrm>
                <a:off x="1690213" y="2334079"/>
                <a:ext cx="1230364" cy="1760187"/>
                <a:chOff x="5719295" y="1566581"/>
                <a:chExt cx="974540" cy="1394203"/>
              </a:xfrm>
              <a:grpFill/>
            </p:grpSpPr>
            <p:sp>
              <p:nvSpPr>
                <p:cNvPr id="151" name="타원 150">
                  <a:extLst>
                    <a:ext uri="{FF2B5EF4-FFF2-40B4-BE49-F238E27FC236}">
                      <a16:creationId xmlns:a16="http://schemas.microsoft.com/office/drawing/2014/main" id="{39C4EC7E-31BD-4F67-8FED-D4178272B51F}"/>
                    </a:ext>
                  </a:extLst>
                </p:cNvPr>
                <p:cNvSpPr/>
                <p:nvPr/>
              </p:nvSpPr>
              <p:spPr>
                <a:xfrm rot="16200000">
                  <a:off x="6274859" y="2475623"/>
                  <a:ext cx="186580" cy="65137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152" name="타원 151">
                  <a:extLst>
                    <a:ext uri="{FF2B5EF4-FFF2-40B4-BE49-F238E27FC236}">
                      <a16:creationId xmlns:a16="http://schemas.microsoft.com/office/drawing/2014/main" id="{B48048BC-C5AB-4E91-9630-94F290962558}"/>
                    </a:ext>
                  </a:extLst>
                </p:cNvPr>
                <p:cNvSpPr/>
                <p:nvPr/>
              </p:nvSpPr>
              <p:spPr>
                <a:xfrm rot="16200000">
                  <a:off x="6274859" y="2535806"/>
                  <a:ext cx="186580" cy="65137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153" name="타원 21">
                  <a:extLst>
                    <a:ext uri="{FF2B5EF4-FFF2-40B4-BE49-F238E27FC236}">
                      <a16:creationId xmlns:a16="http://schemas.microsoft.com/office/drawing/2014/main" id="{4114EBA4-829A-4B09-AE0B-F2A0A12B49EE}"/>
                    </a:ext>
                  </a:extLst>
                </p:cNvPr>
                <p:cNvSpPr/>
                <p:nvPr/>
              </p:nvSpPr>
              <p:spPr>
                <a:xfrm>
                  <a:off x="5907455" y="2164656"/>
                  <a:ext cx="403199" cy="796128"/>
                </a:xfrm>
                <a:custGeom>
                  <a:avLst/>
                  <a:gdLst>
                    <a:gd name="connsiteX0" fmla="*/ 0 w 542925"/>
                    <a:gd name="connsiteY0" fmla="*/ 411957 h 823913"/>
                    <a:gd name="connsiteX1" fmla="*/ 271463 w 542925"/>
                    <a:gd name="connsiteY1" fmla="*/ 0 h 823913"/>
                    <a:gd name="connsiteX2" fmla="*/ 542926 w 542925"/>
                    <a:gd name="connsiteY2" fmla="*/ 411957 h 823913"/>
                    <a:gd name="connsiteX3" fmla="*/ 271463 w 542925"/>
                    <a:gd name="connsiteY3" fmla="*/ 823914 h 823913"/>
                    <a:gd name="connsiteX4" fmla="*/ 0 w 542925"/>
                    <a:gd name="connsiteY4" fmla="*/ 411957 h 823913"/>
                    <a:gd name="connsiteX0" fmla="*/ 16 w 542942"/>
                    <a:gd name="connsiteY0" fmla="*/ 411957 h 513697"/>
                    <a:gd name="connsiteX1" fmla="*/ 271479 w 542942"/>
                    <a:gd name="connsiteY1" fmla="*/ 0 h 513697"/>
                    <a:gd name="connsiteX2" fmla="*/ 542942 w 542942"/>
                    <a:gd name="connsiteY2" fmla="*/ 411957 h 513697"/>
                    <a:gd name="connsiteX3" fmla="*/ 261954 w 542942"/>
                    <a:gd name="connsiteY3" fmla="*/ 414339 h 513697"/>
                    <a:gd name="connsiteX4" fmla="*/ 16 w 542942"/>
                    <a:gd name="connsiteY4" fmla="*/ 411957 h 513697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0 w 542926"/>
                    <a:gd name="connsiteY0" fmla="*/ 411957 h 417945"/>
                    <a:gd name="connsiteX1" fmla="*/ 271463 w 542926"/>
                    <a:gd name="connsiteY1" fmla="*/ 0 h 417945"/>
                    <a:gd name="connsiteX2" fmla="*/ 542926 w 542926"/>
                    <a:gd name="connsiteY2" fmla="*/ 411957 h 417945"/>
                    <a:gd name="connsiteX3" fmla="*/ 261938 w 542926"/>
                    <a:gd name="connsiteY3" fmla="*/ 414339 h 417945"/>
                    <a:gd name="connsiteX4" fmla="*/ 0 w 542926"/>
                    <a:gd name="connsiteY4" fmla="*/ 411957 h 417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26" h="417945">
                      <a:moveTo>
                        <a:pt x="0" y="411957"/>
                      </a:moveTo>
                      <a:cubicBezTo>
                        <a:pt x="1587" y="342901"/>
                        <a:pt x="121538" y="0"/>
                        <a:pt x="271463" y="0"/>
                      </a:cubicBezTo>
                      <a:cubicBezTo>
                        <a:pt x="421388" y="0"/>
                        <a:pt x="542926" y="184439"/>
                        <a:pt x="542926" y="411957"/>
                      </a:cubicBezTo>
                      <a:cubicBezTo>
                        <a:pt x="266701" y="420400"/>
                        <a:pt x="411863" y="414339"/>
                        <a:pt x="261938" y="414339"/>
                      </a:cubicBezTo>
                      <a:cubicBezTo>
                        <a:pt x="112013" y="414339"/>
                        <a:pt x="236538" y="423863"/>
                        <a:pt x="0" y="411957"/>
                      </a:cubicBezTo>
                      <a:close/>
                    </a:path>
                  </a:pathLst>
                </a:cu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54" name="타원 153">
                  <a:extLst>
                    <a:ext uri="{FF2B5EF4-FFF2-40B4-BE49-F238E27FC236}">
                      <a16:creationId xmlns:a16="http://schemas.microsoft.com/office/drawing/2014/main" id="{B67A9E66-4D17-482B-AC77-9E7FC2F3CFDE}"/>
                    </a:ext>
                  </a:extLst>
                </p:cNvPr>
                <p:cNvSpPr/>
                <p:nvPr/>
              </p:nvSpPr>
              <p:spPr>
                <a:xfrm>
                  <a:off x="5719295" y="1566581"/>
                  <a:ext cx="766077" cy="766077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C22B367C-17F8-4975-8F76-E91416F9046C}"/>
                    </a:ext>
                  </a:extLst>
                </p:cNvPr>
                <p:cNvSpPr/>
                <p:nvPr/>
              </p:nvSpPr>
              <p:spPr>
                <a:xfrm flipH="1">
                  <a:off x="6310654" y="1744907"/>
                  <a:ext cx="92608" cy="164941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149" name="타원 38">
                <a:extLst>
                  <a:ext uri="{FF2B5EF4-FFF2-40B4-BE49-F238E27FC236}">
                    <a16:creationId xmlns:a16="http://schemas.microsoft.com/office/drawing/2014/main" id="{CCEE3462-C783-459D-96B3-A38FCFC1103E}"/>
                  </a:ext>
                </a:extLst>
              </p:cNvPr>
              <p:cNvSpPr/>
              <p:nvPr/>
            </p:nvSpPr>
            <p:spPr>
              <a:xfrm rot="8100000">
                <a:off x="1890648" y="2896903"/>
                <a:ext cx="242532" cy="786382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50" name="자유형: 도형 149">
                <a:extLst>
                  <a:ext uri="{FF2B5EF4-FFF2-40B4-BE49-F238E27FC236}">
                    <a16:creationId xmlns:a16="http://schemas.microsoft.com/office/drawing/2014/main" id="{35927919-5611-4B77-A0E9-6C3506814512}"/>
                  </a:ext>
                </a:extLst>
              </p:cNvPr>
              <p:cNvSpPr/>
              <p:nvPr/>
            </p:nvSpPr>
            <p:spPr>
              <a:xfrm rot="1800000" flipH="1">
                <a:off x="2458498" y="2961266"/>
                <a:ext cx="159184" cy="54531"/>
              </a:xfrm>
              <a:custGeom>
                <a:avLst/>
                <a:gdLst>
                  <a:gd name="connsiteX0" fmla="*/ 0 w 121920"/>
                  <a:gd name="connsiteY0" fmla="*/ 0 h 41766"/>
                  <a:gd name="connsiteX1" fmla="*/ 76200 w 121920"/>
                  <a:gd name="connsiteY1" fmla="*/ 38100 h 41766"/>
                  <a:gd name="connsiteX2" fmla="*/ 121920 w 121920"/>
                  <a:gd name="connsiteY2" fmla="*/ 38100 h 41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920" h="41766">
                    <a:moveTo>
                      <a:pt x="0" y="0"/>
                    </a:moveTo>
                    <a:cubicBezTo>
                      <a:pt x="27940" y="15875"/>
                      <a:pt x="55880" y="31750"/>
                      <a:pt x="76200" y="38100"/>
                    </a:cubicBezTo>
                    <a:cubicBezTo>
                      <a:pt x="96520" y="44450"/>
                      <a:pt x="109220" y="41275"/>
                      <a:pt x="121920" y="38100"/>
                    </a:cubicBezTo>
                  </a:path>
                </a:pathLst>
              </a:custGeom>
              <a:grpFill/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F34AD944-5AE8-44FF-957B-BF4C8B68076B}"/>
                </a:ext>
              </a:extLst>
            </p:cNvPr>
            <p:cNvGrpSpPr/>
            <p:nvPr/>
          </p:nvGrpSpPr>
          <p:grpSpPr>
            <a:xfrm>
              <a:off x="3911878" y="3179805"/>
              <a:ext cx="1252209" cy="964496"/>
              <a:chOff x="394606" y="2266540"/>
              <a:chExt cx="2049123" cy="1578308"/>
            </a:xfrm>
          </p:grpSpPr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5160F4AC-DE4F-4F65-A59C-7B18229F1E3B}"/>
                  </a:ext>
                </a:extLst>
              </p:cNvPr>
              <p:cNvSpPr/>
              <p:nvPr/>
            </p:nvSpPr>
            <p:spPr>
              <a:xfrm rot="1800000">
                <a:off x="960000" y="2597170"/>
                <a:ext cx="915286" cy="915286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alpha val="7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sp>
            <p:nvSpPr>
              <p:cNvPr id="112" name="원호 111">
                <a:extLst>
                  <a:ext uri="{FF2B5EF4-FFF2-40B4-BE49-F238E27FC236}">
                    <a16:creationId xmlns:a16="http://schemas.microsoft.com/office/drawing/2014/main" id="{48566B6A-63FB-4B5C-841E-197A6D4F36B1}"/>
                  </a:ext>
                </a:extLst>
              </p:cNvPr>
              <p:cNvSpPr/>
              <p:nvPr/>
            </p:nvSpPr>
            <p:spPr>
              <a:xfrm rot="4500000">
                <a:off x="394606" y="2266540"/>
                <a:ext cx="935165" cy="935165"/>
              </a:xfrm>
              <a:prstGeom prst="arc">
                <a:avLst/>
              </a:prstGeom>
              <a:ln w="25400">
                <a:solidFill>
                  <a:schemeClr val="tx1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13ECB11E-7C79-4636-804B-3276A0108367}"/>
                  </a:ext>
                </a:extLst>
              </p:cNvPr>
              <p:cNvGrpSpPr/>
              <p:nvPr/>
            </p:nvGrpSpPr>
            <p:grpSpPr>
              <a:xfrm rot="1800000">
                <a:off x="1123237" y="2601258"/>
                <a:ext cx="179886" cy="666905"/>
                <a:chOff x="1398602" y="2888081"/>
                <a:chExt cx="501488" cy="1859207"/>
              </a:xfrm>
              <a:noFill/>
            </p:grpSpPr>
            <p:sp>
              <p:nvSpPr>
                <p:cNvPr id="132" name="갈매기형 수장 223">
                  <a:extLst>
                    <a:ext uri="{FF2B5EF4-FFF2-40B4-BE49-F238E27FC236}">
                      <a16:creationId xmlns:a16="http://schemas.microsoft.com/office/drawing/2014/main" id="{72D639B8-6DD6-4151-8F84-372A9F2826EE}"/>
                    </a:ext>
                  </a:extLst>
                </p:cNvPr>
                <p:cNvSpPr/>
                <p:nvPr/>
              </p:nvSpPr>
              <p:spPr>
                <a:xfrm rot="16200000">
                  <a:off x="1765570" y="3742288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갈매기형 수장 224">
                  <a:extLst>
                    <a:ext uri="{FF2B5EF4-FFF2-40B4-BE49-F238E27FC236}">
                      <a16:creationId xmlns:a16="http://schemas.microsoft.com/office/drawing/2014/main" id="{3A01C5E3-349D-4569-9B51-5851FA23E7A2}"/>
                    </a:ext>
                  </a:extLst>
                </p:cNvPr>
                <p:cNvSpPr/>
                <p:nvPr/>
              </p:nvSpPr>
              <p:spPr>
                <a:xfrm rot="15900000">
                  <a:off x="1765571" y="357663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갈매기형 수장 225">
                  <a:extLst>
                    <a:ext uri="{FF2B5EF4-FFF2-40B4-BE49-F238E27FC236}">
                      <a16:creationId xmlns:a16="http://schemas.microsoft.com/office/drawing/2014/main" id="{A363729E-2E20-4E9D-8B1F-DE1B6A0DF43B}"/>
                    </a:ext>
                  </a:extLst>
                </p:cNvPr>
                <p:cNvSpPr/>
                <p:nvPr/>
              </p:nvSpPr>
              <p:spPr>
                <a:xfrm rot="15000000">
                  <a:off x="1735107" y="3424202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갈매기형 수장 226">
                  <a:extLst>
                    <a:ext uri="{FF2B5EF4-FFF2-40B4-BE49-F238E27FC236}">
                      <a16:creationId xmlns:a16="http://schemas.microsoft.com/office/drawing/2014/main" id="{3A5D06A1-1C38-4160-A393-987C6F454A67}"/>
                    </a:ext>
                  </a:extLst>
                </p:cNvPr>
                <p:cNvSpPr/>
                <p:nvPr/>
              </p:nvSpPr>
              <p:spPr>
                <a:xfrm rot="14400000">
                  <a:off x="1688723" y="327482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갈매기형 수장 227">
                  <a:extLst>
                    <a:ext uri="{FF2B5EF4-FFF2-40B4-BE49-F238E27FC236}">
                      <a16:creationId xmlns:a16="http://schemas.microsoft.com/office/drawing/2014/main" id="{1D2E69DC-4517-49D4-815A-9CFF1113217E}"/>
                    </a:ext>
                  </a:extLst>
                </p:cNvPr>
                <p:cNvSpPr/>
                <p:nvPr/>
              </p:nvSpPr>
              <p:spPr>
                <a:xfrm rot="14100000">
                  <a:off x="1630659" y="3145437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갈매기형 수장 228">
                  <a:extLst>
                    <a:ext uri="{FF2B5EF4-FFF2-40B4-BE49-F238E27FC236}">
                      <a16:creationId xmlns:a16="http://schemas.microsoft.com/office/drawing/2014/main" id="{9FB04E22-6846-466D-B126-DC536F5AC50F}"/>
                    </a:ext>
                  </a:extLst>
                </p:cNvPr>
                <p:cNvSpPr/>
                <p:nvPr/>
              </p:nvSpPr>
              <p:spPr>
                <a:xfrm rot="13920000">
                  <a:off x="1575086" y="3032243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갈매기형 수장 229">
                  <a:extLst>
                    <a:ext uri="{FF2B5EF4-FFF2-40B4-BE49-F238E27FC236}">
                      <a16:creationId xmlns:a16="http://schemas.microsoft.com/office/drawing/2014/main" id="{3442325F-F550-43B0-ADEE-53640511E96D}"/>
                    </a:ext>
                  </a:extLst>
                </p:cNvPr>
                <p:cNvSpPr/>
                <p:nvPr/>
              </p:nvSpPr>
              <p:spPr>
                <a:xfrm rot="13800000">
                  <a:off x="1499360" y="293375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갈매기형 수장 230">
                  <a:extLst>
                    <a:ext uri="{FF2B5EF4-FFF2-40B4-BE49-F238E27FC236}">
                      <a16:creationId xmlns:a16="http://schemas.microsoft.com/office/drawing/2014/main" id="{C956E221-DE57-4507-985C-8F63903E5B79}"/>
                    </a:ext>
                  </a:extLst>
                </p:cNvPr>
                <p:cNvSpPr/>
                <p:nvPr/>
              </p:nvSpPr>
              <p:spPr>
                <a:xfrm rot="13740000">
                  <a:off x="1434765" y="2851918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0" name="그룹 139">
                  <a:extLst>
                    <a:ext uri="{FF2B5EF4-FFF2-40B4-BE49-F238E27FC236}">
                      <a16:creationId xmlns:a16="http://schemas.microsoft.com/office/drawing/2014/main" id="{776F0485-BD9A-4BE6-B80A-83E2733E95E9}"/>
                    </a:ext>
                  </a:extLst>
                </p:cNvPr>
                <p:cNvGrpSpPr/>
                <p:nvPr/>
              </p:nvGrpSpPr>
              <p:grpSpPr>
                <a:xfrm>
                  <a:off x="1408561" y="3934173"/>
                  <a:ext cx="491529" cy="813115"/>
                  <a:chOff x="4192873" y="2546828"/>
                  <a:chExt cx="491529" cy="813115"/>
                </a:xfrm>
                <a:grpFill/>
              </p:grpSpPr>
              <p:sp>
                <p:nvSpPr>
                  <p:cNvPr id="141" name="갈매기형 수장 232">
                    <a:extLst>
                      <a:ext uri="{FF2B5EF4-FFF2-40B4-BE49-F238E27FC236}">
                        <a16:creationId xmlns:a16="http://schemas.microsoft.com/office/drawing/2014/main" id="{0D30538A-9FF9-43A5-90B7-013A592D37D4}"/>
                      </a:ext>
                    </a:extLst>
                  </p:cNvPr>
                  <p:cNvSpPr/>
                  <p:nvPr/>
                </p:nvSpPr>
                <p:spPr>
                  <a:xfrm rot="16500000" flipV="1">
                    <a:off x="4559842" y="251066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2" name="갈매기형 수장 233">
                    <a:extLst>
                      <a:ext uri="{FF2B5EF4-FFF2-40B4-BE49-F238E27FC236}">
                        <a16:creationId xmlns:a16="http://schemas.microsoft.com/office/drawing/2014/main" id="{A4748911-B741-4660-9428-9AD6B4A8BF22}"/>
                      </a:ext>
                    </a:extLst>
                  </p:cNvPr>
                  <p:cNvSpPr/>
                  <p:nvPr/>
                </p:nvSpPr>
                <p:spPr>
                  <a:xfrm rot="17400000" flipV="1">
                    <a:off x="4529378" y="2663098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3" name="갈매기형 수장 234">
                    <a:extLst>
                      <a:ext uri="{FF2B5EF4-FFF2-40B4-BE49-F238E27FC236}">
                        <a16:creationId xmlns:a16="http://schemas.microsoft.com/office/drawing/2014/main" id="{716D0957-3778-4AEA-93C1-0FABF0A9A152}"/>
                      </a:ext>
                    </a:extLst>
                  </p:cNvPr>
                  <p:cNvSpPr/>
                  <p:nvPr/>
                </p:nvSpPr>
                <p:spPr>
                  <a:xfrm rot="18000000" flipV="1">
                    <a:off x="4482994" y="281247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4" name="갈매기형 수장 235">
                    <a:extLst>
                      <a:ext uri="{FF2B5EF4-FFF2-40B4-BE49-F238E27FC236}">
                        <a16:creationId xmlns:a16="http://schemas.microsoft.com/office/drawing/2014/main" id="{7077396E-35AE-4DAC-9A63-711C5D379F11}"/>
                      </a:ext>
                    </a:extLst>
                  </p:cNvPr>
                  <p:cNvSpPr/>
                  <p:nvPr/>
                </p:nvSpPr>
                <p:spPr>
                  <a:xfrm rot="18300000" flipV="1">
                    <a:off x="4424930" y="2941863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5" name="갈매기형 수장 236">
                    <a:extLst>
                      <a:ext uri="{FF2B5EF4-FFF2-40B4-BE49-F238E27FC236}">
                        <a16:creationId xmlns:a16="http://schemas.microsoft.com/office/drawing/2014/main" id="{F719D782-1011-4373-A63F-7F9597FF9912}"/>
                      </a:ext>
                    </a:extLst>
                  </p:cNvPr>
                  <p:cNvSpPr/>
                  <p:nvPr/>
                </p:nvSpPr>
                <p:spPr>
                  <a:xfrm rot="18480000" flipV="1">
                    <a:off x="4369357" y="3055057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6" name="갈매기형 수장 237">
                    <a:extLst>
                      <a:ext uri="{FF2B5EF4-FFF2-40B4-BE49-F238E27FC236}">
                        <a16:creationId xmlns:a16="http://schemas.microsoft.com/office/drawing/2014/main" id="{EC3C7182-8A08-4DE4-AB27-58FF488171E2}"/>
                      </a:ext>
                    </a:extLst>
                  </p:cNvPr>
                  <p:cNvSpPr/>
                  <p:nvPr/>
                </p:nvSpPr>
                <p:spPr>
                  <a:xfrm rot="18600000" flipV="1">
                    <a:off x="4293631" y="315354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47" name="갈매기형 수장 238">
                    <a:extLst>
                      <a:ext uri="{FF2B5EF4-FFF2-40B4-BE49-F238E27FC236}">
                        <a16:creationId xmlns:a16="http://schemas.microsoft.com/office/drawing/2014/main" id="{633BEC6B-7328-4A27-BCB7-06D4BDF97321}"/>
                      </a:ext>
                    </a:extLst>
                  </p:cNvPr>
                  <p:cNvSpPr/>
                  <p:nvPr/>
                </p:nvSpPr>
                <p:spPr>
                  <a:xfrm rot="18660000" flipV="1">
                    <a:off x="4229036" y="3235382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14" name="원호 113">
                <a:extLst>
                  <a:ext uri="{FF2B5EF4-FFF2-40B4-BE49-F238E27FC236}">
                    <a16:creationId xmlns:a16="http://schemas.microsoft.com/office/drawing/2014/main" id="{C84E809D-FE3D-4F9B-89D9-EA9D2BEDA26B}"/>
                  </a:ext>
                </a:extLst>
              </p:cNvPr>
              <p:cNvSpPr/>
              <p:nvPr/>
            </p:nvSpPr>
            <p:spPr>
              <a:xfrm rot="20700000" flipH="1">
                <a:off x="1508564" y="2909683"/>
                <a:ext cx="935165" cy="935165"/>
              </a:xfrm>
              <a:prstGeom prst="arc">
                <a:avLst/>
              </a:prstGeom>
              <a:ln w="25400">
                <a:solidFill>
                  <a:schemeClr val="tx1">
                    <a:alpha val="7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55B54160-2596-4075-9FBD-AA7B0D8BE46E}"/>
                  </a:ext>
                </a:extLst>
              </p:cNvPr>
              <p:cNvGrpSpPr/>
              <p:nvPr/>
            </p:nvGrpSpPr>
            <p:grpSpPr>
              <a:xfrm rot="1800000" flipH="1">
                <a:off x="1536993" y="2840139"/>
                <a:ext cx="179886" cy="666905"/>
                <a:chOff x="1398602" y="2888081"/>
                <a:chExt cx="501488" cy="1859207"/>
              </a:xfrm>
              <a:noFill/>
            </p:grpSpPr>
            <p:sp>
              <p:nvSpPr>
                <p:cNvPr id="116" name="갈매기형 수장 205">
                  <a:extLst>
                    <a:ext uri="{FF2B5EF4-FFF2-40B4-BE49-F238E27FC236}">
                      <a16:creationId xmlns:a16="http://schemas.microsoft.com/office/drawing/2014/main" id="{A8D4CEC1-07A7-4B9F-8BF2-6193773D60A1}"/>
                    </a:ext>
                  </a:extLst>
                </p:cNvPr>
                <p:cNvSpPr/>
                <p:nvPr/>
              </p:nvSpPr>
              <p:spPr>
                <a:xfrm rot="16200000">
                  <a:off x="1765570" y="3742288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갈매기형 수장 206">
                  <a:extLst>
                    <a:ext uri="{FF2B5EF4-FFF2-40B4-BE49-F238E27FC236}">
                      <a16:creationId xmlns:a16="http://schemas.microsoft.com/office/drawing/2014/main" id="{DAC03A3C-078F-49A3-AE86-9E24CD4BD9A5}"/>
                    </a:ext>
                  </a:extLst>
                </p:cNvPr>
                <p:cNvSpPr/>
                <p:nvPr/>
              </p:nvSpPr>
              <p:spPr>
                <a:xfrm rot="15900000">
                  <a:off x="1765571" y="357663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갈매기형 수장 207">
                  <a:extLst>
                    <a:ext uri="{FF2B5EF4-FFF2-40B4-BE49-F238E27FC236}">
                      <a16:creationId xmlns:a16="http://schemas.microsoft.com/office/drawing/2014/main" id="{016F3AAF-BBDE-46BD-BC14-45868C312BE1}"/>
                    </a:ext>
                  </a:extLst>
                </p:cNvPr>
                <p:cNvSpPr/>
                <p:nvPr/>
              </p:nvSpPr>
              <p:spPr>
                <a:xfrm rot="15000000">
                  <a:off x="1735107" y="3424202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갈매기형 수장 208">
                  <a:extLst>
                    <a:ext uri="{FF2B5EF4-FFF2-40B4-BE49-F238E27FC236}">
                      <a16:creationId xmlns:a16="http://schemas.microsoft.com/office/drawing/2014/main" id="{B7F009CB-FFB6-4D6C-A626-A2F221D6BAE9}"/>
                    </a:ext>
                  </a:extLst>
                </p:cNvPr>
                <p:cNvSpPr/>
                <p:nvPr/>
              </p:nvSpPr>
              <p:spPr>
                <a:xfrm rot="14400000">
                  <a:off x="1688723" y="327482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갈매기형 수장 209">
                  <a:extLst>
                    <a:ext uri="{FF2B5EF4-FFF2-40B4-BE49-F238E27FC236}">
                      <a16:creationId xmlns:a16="http://schemas.microsoft.com/office/drawing/2014/main" id="{758D39BA-40A6-43D3-A43D-2F33288AF960}"/>
                    </a:ext>
                  </a:extLst>
                </p:cNvPr>
                <p:cNvSpPr/>
                <p:nvPr/>
              </p:nvSpPr>
              <p:spPr>
                <a:xfrm rot="14100000">
                  <a:off x="1630659" y="3145437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갈매기형 수장 210">
                  <a:extLst>
                    <a:ext uri="{FF2B5EF4-FFF2-40B4-BE49-F238E27FC236}">
                      <a16:creationId xmlns:a16="http://schemas.microsoft.com/office/drawing/2014/main" id="{245F18C8-96A0-4888-BBE8-9DB9EB038566}"/>
                    </a:ext>
                  </a:extLst>
                </p:cNvPr>
                <p:cNvSpPr/>
                <p:nvPr/>
              </p:nvSpPr>
              <p:spPr>
                <a:xfrm rot="13920000">
                  <a:off x="1575086" y="3032243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갈매기형 수장 211">
                  <a:extLst>
                    <a:ext uri="{FF2B5EF4-FFF2-40B4-BE49-F238E27FC236}">
                      <a16:creationId xmlns:a16="http://schemas.microsoft.com/office/drawing/2014/main" id="{2CCCBE48-F479-4849-852C-D2942B72C073}"/>
                    </a:ext>
                  </a:extLst>
                </p:cNvPr>
                <p:cNvSpPr/>
                <p:nvPr/>
              </p:nvSpPr>
              <p:spPr>
                <a:xfrm rot="13800000">
                  <a:off x="1499360" y="2933755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갈매기형 수장 212">
                  <a:extLst>
                    <a:ext uri="{FF2B5EF4-FFF2-40B4-BE49-F238E27FC236}">
                      <a16:creationId xmlns:a16="http://schemas.microsoft.com/office/drawing/2014/main" id="{99195AC9-948F-404E-A5B0-C65130B7B04D}"/>
                    </a:ext>
                  </a:extLst>
                </p:cNvPr>
                <p:cNvSpPr/>
                <p:nvPr/>
              </p:nvSpPr>
              <p:spPr>
                <a:xfrm rot="13740000">
                  <a:off x="1434765" y="2851918"/>
                  <a:ext cx="88398" cy="160723"/>
                </a:xfrm>
                <a:prstGeom prst="chevron">
                  <a:avLst/>
                </a:prstGeom>
                <a:grpFill/>
                <a:ln>
                  <a:solidFill>
                    <a:schemeClr val="tx1">
                      <a:alpha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A344DF7B-5439-495B-8C01-B2A998BBBB1A}"/>
                    </a:ext>
                  </a:extLst>
                </p:cNvPr>
                <p:cNvGrpSpPr/>
                <p:nvPr/>
              </p:nvGrpSpPr>
              <p:grpSpPr>
                <a:xfrm>
                  <a:off x="1408561" y="3934173"/>
                  <a:ext cx="491529" cy="813115"/>
                  <a:chOff x="4192873" y="2546828"/>
                  <a:chExt cx="491529" cy="813115"/>
                </a:xfrm>
                <a:grpFill/>
              </p:grpSpPr>
              <p:sp>
                <p:nvSpPr>
                  <p:cNvPr id="125" name="갈매기형 수장 214">
                    <a:extLst>
                      <a:ext uri="{FF2B5EF4-FFF2-40B4-BE49-F238E27FC236}">
                        <a16:creationId xmlns:a16="http://schemas.microsoft.com/office/drawing/2014/main" id="{29FA158D-C83A-4B02-B8B8-C5F853F34F01}"/>
                      </a:ext>
                    </a:extLst>
                  </p:cNvPr>
                  <p:cNvSpPr/>
                  <p:nvPr/>
                </p:nvSpPr>
                <p:spPr>
                  <a:xfrm rot="16500000" flipV="1">
                    <a:off x="4559842" y="251066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6" name="갈매기형 수장 215">
                    <a:extLst>
                      <a:ext uri="{FF2B5EF4-FFF2-40B4-BE49-F238E27FC236}">
                        <a16:creationId xmlns:a16="http://schemas.microsoft.com/office/drawing/2014/main" id="{D60DB4AE-F2B2-4693-B290-2832FD593AF1}"/>
                      </a:ext>
                    </a:extLst>
                  </p:cNvPr>
                  <p:cNvSpPr/>
                  <p:nvPr/>
                </p:nvSpPr>
                <p:spPr>
                  <a:xfrm rot="17400000" flipV="1">
                    <a:off x="4529378" y="2663098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7" name="갈매기형 수장 216">
                    <a:extLst>
                      <a:ext uri="{FF2B5EF4-FFF2-40B4-BE49-F238E27FC236}">
                        <a16:creationId xmlns:a16="http://schemas.microsoft.com/office/drawing/2014/main" id="{B89F4689-48C7-43C5-B34A-96501CAB2D93}"/>
                      </a:ext>
                    </a:extLst>
                  </p:cNvPr>
                  <p:cNvSpPr/>
                  <p:nvPr/>
                </p:nvSpPr>
                <p:spPr>
                  <a:xfrm rot="18000000" flipV="1">
                    <a:off x="4482994" y="281247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8" name="갈매기형 수장 217">
                    <a:extLst>
                      <a:ext uri="{FF2B5EF4-FFF2-40B4-BE49-F238E27FC236}">
                        <a16:creationId xmlns:a16="http://schemas.microsoft.com/office/drawing/2014/main" id="{2E049CEA-DD83-47A6-BB48-B21F903061F1}"/>
                      </a:ext>
                    </a:extLst>
                  </p:cNvPr>
                  <p:cNvSpPr/>
                  <p:nvPr/>
                </p:nvSpPr>
                <p:spPr>
                  <a:xfrm rot="18300000" flipV="1">
                    <a:off x="4424930" y="2941863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갈매기형 수장 218">
                    <a:extLst>
                      <a:ext uri="{FF2B5EF4-FFF2-40B4-BE49-F238E27FC236}">
                        <a16:creationId xmlns:a16="http://schemas.microsoft.com/office/drawing/2014/main" id="{A97AF3A3-F4E1-48B0-9059-4AC057C5EB7E}"/>
                      </a:ext>
                    </a:extLst>
                  </p:cNvPr>
                  <p:cNvSpPr/>
                  <p:nvPr/>
                </p:nvSpPr>
                <p:spPr>
                  <a:xfrm rot="18480000" flipV="1">
                    <a:off x="4369357" y="3055057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0" name="갈매기형 수장 219">
                    <a:extLst>
                      <a:ext uri="{FF2B5EF4-FFF2-40B4-BE49-F238E27FC236}">
                        <a16:creationId xmlns:a16="http://schemas.microsoft.com/office/drawing/2014/main" id="{F807374D-A909-4558-A0F6-ABE87DA54DEF}"/>
                      </a:ext>
                    </a:extLst>
                  </p:cNvPr>
                  <p:cNvSpPr/>
                  <p:nvPr/>
                </p:nvSpPr>
                <p:spPr>
                  <a:xfrm rot="18600000" flipV="1">
                    <a:off x="4293631" y="3153545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갈매기형 수장 220">
                    <a:extLst>
                      <a:ext uri="{FF2B5EF4-FFF2-40B4-BE49-F238E27FC236}">
                        <a16:creationId xmlns:a16="http://schemas.microsoft.com/office/drawing/2014/main" id="{267DC367-76AA-48A6-A916-015FA88F60B5}"/>
                      </a:ext>
                    </a:extLst>
                  </p:cNvPr>
                  <p:cNvSpPr/>
                  <p:nvPr/>
                </p:nvSpPr>
                <p:spPr>
                  <a:xfrm rot="18660000" flipV="1">
                    <a:off x="4229036" y="3235382"/>
                    <a:ext cx="88398" cy="160723"/>
                  </a:xfrm>
                  <a:prstGeom prst="chevron">
                    <a:avLst/>
                  </a:prstGeom>
                  <a:grpFill/>
                  <a:ln>
                    <a:solidFill>
                      <a:schemeClr val="tx1">
                        <a:alpha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679D0B8-94D1-4EC1-90B2-F84BC3805A9A}"/>
              </a:ext>
            </a:extLst>
          </p:cNvPr>
          <p:cNvGrpSpPr/>
          <p:nvPr/>
        </p:nvGrpSpPr>
        <p:grpSpPr>
          <a:xfrm>
            <a:off x="6530182" y="3121159"/>
            <a:ext cx="1042982" cy="1848777"/>
            <a:chOff x="5959493" y="3175595"/>
            <a:chExt cx="1343486" cy="2381446"/>
          </a:xfrm>
          <a:solidFill>
            <a:schemeClr val="bg1"/>
          </a:solidFill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2FE8CAF1-CE78-4486-B20A-A29CF6014EA4}"/>
                </a:ext>
              </a:extLst>
            </p:cNvPr>
            <p:cNvGrpSpPr/>
            <p:nvPr/>
          </p:nvGrpSpPr>
          <p:grpSpPr>
            <a:xfrm flipH="1">
              <a:off x="5959493" y="3175595"/>
              <a:ext cx="1343486" cy="2381446"/>
              <a:chOff x="7395469" y="3175595"/>
              <a:chExt cx="1343486" cy="2381446"/>
            </a:xfrm>
            <a:grpFill/>
          </p:grpSpPr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C0B66E44-D521-44EB-91E3-3BFE5FD6EFBD}"/>
                  </a:ext>
                </a:extLst>
              </p:cNvPr>
              <p:cNvGrpSpPr/>
              <p:nvPr/>
            </p:nvGrpSpPr>
            <p:grpSpPr>
              <a:xfrm>
                <a:off x="7419202" y="4916018"/>
                <a:ext cx="1319753" cy="641023"/>
                <a:chOff x="1480008" y="2721056"/>
                <a:chExt cx="1319753" cy="641023"/>
              </a:xfrm>
              <a:grpFill/>
            </p:grpSpPr>
            <p:sp>
              <p:nvSpPr>
                <p:cNvPr id="103" name="사각형: 둥근 모서리 102">
                  <a:extLst>
                    <a:ext uri="{FF2B5EF4-FFF2-40B4-BE49-F238E27FC236}">
                      <a16:creationId xmlns:a16="http://schemas.microsoft.com/office/drawing/2014/main" id="{3349AD72-F5E5-4858-8B56-A010D9BADBBB}"/>
                    </a:ext>
                  </a:extLst>
                </p:cNvPr>
                <p:cNvSpPr/>
                <p:nvPr/>
              </p:nvSpPr>
              <p:spPr>
                <a:xfrm>
                  <a:off x="1480008" y="2721056"/>
                  <a:ext cx="1319753" cy="292231"/>
                </a:xfrm>
                <a:prstGeom prst="roundRect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19302C32-8D79-4511-999A-B73D59AB829C}"/>
                    </a:ext>
                  </a:extLst>
                </p:cNvPr>
                <p:cNvSpPr/>
                <p:nvPr/>
              </p:nvSpPr>
              <p:spPr>
                <a:xfrm>
                  <a:off x="1593130" y="3013287"/>
                  <a:ext cx="348792" cy="34879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C0546842-6717-4345-8B5C-6A776023C7B9}"/>
                    </a:ext>
                  </a:extLst>
                </p:cNvPr>
                <p:cNvSpPr/>
                <p:nvPr/>
              </p:nvSpPr>
              <p:spPr>
                <a:xfrm>
                  <a:off x="2337847" y="3013287"/>
                  <a:ext cx="348792" cy="348792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>
                  <a:extLst>
                    <a:ext uri="{FF2B5EF4-FFF2-40B4-BE49-F238E27FC236}">
                      <a16:creationId xmlns:a16="http://schemas.microsoft.com/office/drawing/2014/main" id="{15FD63D9-E21A-4BFF-89E8-4CDAFA98F1B8}"/>
                    </a:ext>
                  </a:extLst>
                </p:cNvPr>
                <p:cNvSpPr/>
                <p:nvPr/>
              </p:nvSpPr>
              <p:spPr>
                <a:xfrm rot="10800000" flipV="1">
                  <a:off x="1687398" y="3107555"/>
                  <a:ext cx="160256" cy="160256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1BF00F4B-6541-4271-A076-1DAD2F701BD6}"/>
                    </a:ext>
                  </a:extLst>
                </p:cNvPr>
                <p:cNvSpPr/>
                <p:nvPr/>
              </p:nvSpPr>
              <p:spPr>
                <a:xfrm rot="10800000" flipV="1">
                  <a:off x="2432115" y="3107555"/>
                  <a:ext cx="160256" cy="160256"/>
                </a:xfrm>
                <a:prstGeom prst="ellipse">
                  <a:avLst/>
                </a:pr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6CD3F63E-3483-455C-ABE1-AB5D2237C015}"/>
                  </a:ext>
                </a:extLst>
              </p:cNvPr>
              <p:cNvGrpSpPr/>
              <p:nvPr/>
            </p:nvGrpSpPr>
            <p:grpSpPr>
              <a:xfrm>
                <a:off x="7395469" y="3175595"/>
                <a:ext cx="1230364" cy="1760187"/>
                <a:chOff x="1690213" y="2334079"/>
                <a:chExt cx="1230364" cy="1760187"/>
              </a:xfrm>
              <a:grpFill/>
            </p:grpSpPr>
            <p:sp>
              <p:nvSpPr>
                <p:cNvPr id="95" name="타원 38">
                  <a:extLst>
                    <a:ext uri="{FF2B5EF4-FFF2-40B4-BE49-F238E27FC236}">
                      <a16:creationId xmlns:a16="http://schemas.microsoft.com/office/drawing/2014/main" id="{08470B16-B481-4B42-B305-104CD053D5C1}"/>
                    </a:ext>
                  </a:extLst>
                </p:cNvPr>
                <p:cNvSpPr/>
                <p:nvPr/>
              </p:nvSpPr>
              <p:spPr>
                <a:xfrm rot="14400000">
                  <a:off x="2388130" y="2890031"/>
                  <a:ext cx="242532" cy="786382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96" name="그룹 95">
                  <a:extLst>
                    <a:ext uri="{FF2B5EF4-FFF2-40B4-BE49-F238E27FC236}">
                      <a16:creationId xmlns:a16="http://schemas.microsoft.com/office/drawing/2014/main" id="{41AD51D0-C4CF-420B-A4D3-323F6A2CC0F4}"/>
                    </a:ext>
                  </a:extLst>
                </p:cNvPr>
                <p:cNvGrpSpPr/>
                <p:nvPr/>
              </p:nvGrpSpPr>
              <p:grpSpPr>
                <a:xfrm>
                  <a:off x="1690213" y="2334079"/>
                  <a:ext cx="1230364" cy="1760187"/>
                  <a:chOff x="5719295" y="1566581"/>
                  <a:chExt cx="974540" cy="1394203"/>
                </a:xfrm>
                <a:grpFill/>
              </p:grpSpPr>
              <p:sp>
                <p:nvSpPr>
                  <p:cNvPr id="98" name="타원 97">
                    <a:extLst>
                      <a:ext uri="{FF2B5EF4-FFF2-40B4-BE49-F238E27FC236}">
                        <a16:creationId xmlns:a16="http://schemas.microsoft.com/office/drawing/2014/main" id="{06A44EF0-DF74-4796-B0AC-FAF72AFD4F1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74859" y="2475623"/>
                    <a:ext cx="186580" cy="651372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99" name="타원 98">
                    <a:extLst>
                      <a:ext uri="{FF2B5EF4-FFF2-40B4-BE49-F238E27FC236}">
                        <a16:creationId xmlns:a16="http://schemas.microsoft.com/office/drawing/2014/main" id="{D0A3ECC9-C250-4F42-B787-9B7ECDF08A1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74859" y="2535806"/>
                    <a:ext cx="186580" cy="651372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100" name="타원 21">
                    <a:extLst>
                      <a:ext uri="{FF2B5EF4-FFF2-40B4-BE49-F238E27FC236}">
                        <a16:creationId xmlns:a16="http://schemas.microsoft.com/office/drawing/2014/main" id="{2E562790-D9CD-42CA-A620-9370C8A0E8CF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6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grp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1" name="타원 100">
                    <a:extLst>
                      <a:ext uri="{FF2B5EF4-FFF2-40B4-BE49-F238E27FC236}">
                        <a16:creationId xmlns:a16="http://schemas.microsoft.com/office/drawing/2014/main" id="{384A18CA-6D23-45BC-8D86-EEFA517862BA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86205515-D05D-4269-B2AA-D66AD8EEB1DA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97" name="타원 38">
                  <a:extLst>
                    <a:ext uri="{FF2B5EF4-FFF2-40B4-BE49-F238E27FC236}">
                      <a16:creationId xmlns:a16="http://schemas.microsoft.com/office/drawing/2014/main" id="{F4981ECE-C858-456E-9E77-A6D977BBD35C}"/>
                    </a:ext>
                  </a:extLst>
                </p:cNvPr>
                <p:cNvSpPr/>
                <p:nvPr/>
              </p:nvSpPr>
              <p:spPr>
                <a:xfrm rot="14400000">
                  <a:off x="2388130" y="2982841"/>
                  <a:ext cx="242532" cy="786382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grpFill/>
                <a:ln w="254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</p:grpSp>
        <p:sp>
          <p:nvSpPr>
            <p:cNvPr id="92" name="이등변 삼각형 13">
              <a:extLst>
                <a:ext uri="{FF2B5EF4-FFF2-40B4-BE49-F238E27FC236}">
                  <a16:creationId xmlns:a16="http://schemas.microsoft.com/office/drawing/2014/main" id="{5AC09724-3EFC-4D57-90C6-0B2BAF82A3D9}"/>
                </a:ext>
              </a:extLst>
            </p:cNvPr>
            <p:cNvSpPr/>
            <p:nvPr/>
          </p:nvSpPr>
          <p:spPr>
            <a:xfrm rot="10800000" flipH="1">
              <a:off x="6368671" y="3772418"/>
              <a:ext cx="230249" cy="216496"/>
            </a:xfrm>
            <a:custGeom>
              <a:avLst/>
              <a:gdLst>
                <a:gd name="connsiteX0" fmla="*/ 0 w 369455"/>
                <a:gd name="connsiteY0" fmla="*/ 318496 h 318496"/>
                <a:gd name="connsiteX1" fmla="*/ 184728 w 369455"/>
                <a:gd name="connsiteY1" fmla="*/ 0 h 318496"/>
                <a:gd name="connsiteX2" fmla="*/ 369455 w 369455"/>
                <a:gd name="connsiteY2" fmla="*/ 318496 h 318496"/>
                <a:gd name="connsiteX3" fmla="*/ 0 w 369455"/>
                <a:gd name="connsiteY3" fmla="*/ 318496 h 318496"/>
                <a:gd name="connsiteX0" fmla="*/ 4026 w 377507"/>
                <a:gd name="connsiteY0" fmla="*/ 318496 h 318496"/>
                <a:gd name="connsiteX1" fmla="*/ 188754 w 377507"/>
                <a:gd name="connsiteY1" fmla="*/ 0 h 318496"/>
                <a:gd name="connsiteX2" fmla="*/ 373481 w 377507"/>
                <a:gd name="connsiteY2" fmla="*/ 318496 h 318496"/>
                <a:gd name="connsiteX3" fmla="*/ 4026 w 377507"/>
                <a:gd name="connsiteY3" fmla="*/ 318496 h 318496"/>
                <a:gd name="connsiteX0" fmla="*/ 4026 w 377507"/>
                <a:gd name="connsiteY0" fmla="*/ 318496 h 342088"/>
                <a:gd name="connsiteX1" fmla="*/ 188754 w 377507"/>
                <a:gd name="connsiteY1" fmla="*/ 0 h 342088"/>
                <a:gd name="connsiteX2" fmla="*/ 373481 w 377507"/>
                <a:gd name="connsiteY2" fmla="*/ 318496 h 342088"/>
                <a:gd name="connsiteX3" fmla="*/ 4026 w 377507"/>
                <a:gd name="connsiteY3" fmla="*/ 318496 h 342088"/>
                <a:gd name="connsiteX0" fmla="*/ 4026 w 407488"/>
                <a:gd name="connsiteY0" fmla="*/ 318496 h 342088"/>
                <a:gd name="connsiteX1" fmla="*/ 188754 w 407488"/>
                <a:gd name="connsiteY1" fmla="*/ 0 h 342088"/>
                <a:gd name="connsiteX2" fmla="*/ 373481 w 407488"/>
                <a:gd name="connsiteY2" fmla="*/ 318496 h 342088"/>
                <a:gd name="connsiteX3" fmla="*/ 4026 w 407488"/>
                <a:gd name="connsiteY3" fmla="*/ 318496 h 342088"/>
                <a:gd name="connsiteX0" fmla="*/ 4026 w 384928"/>
                <a:gd name="connsiteY0" fmla="*/ 318496 h 355764"/>
                <a:gd name="connsiteX1" fmla="*/ 188754 w 384928"/>
                <a:gd name="connsiteY1" fmla="*/ 0 h 355764"/>
                <a:gd name="connsiteX2" fmla="*/ 373481 w 384928"/>
                <a:gd name="connsiteY2" fmla="*/ 318496 h 355764"/>
                <a:gd name="connsiteX3" fmla="*/ 4026 w 384928"/>
                <a:gd name="connsiteY3" fmla="*/ 318496 h 355764"/>
                <a:gd name="connsiteX0" fmla="*/ 4026 w 384928"/>
                <a:gd name="connsiteY0" fmla="*/ 318496 h 355764"/>
                <a:gd name="connsiteX1" fmla="*/ 188754 w 384928"/>
                <a:gd name="connsiteY1" fmla="*/ 0 h 355764"/>
                <a:gd name="connsiteX2" fmla="*/ 373481 w 384928"/>
                <a:gd name="connsiteY2" fmla="*/ 318496 h 355764"/>
                <a:gd name="connsiteX3" fmla="*/ 4026 w 384928"/>
                <a:gd name="connsiteY3" fmla="*/ 318496 h 355764"/>
                <a:gd name="connsiteX0" fmla="*/ 4026 w 377316"/>
                <a:gd name="connsiteY0" fmla="*/ 318496 h 354627"/>
                <a:gd name="connsiteX1" fmla="*/ 188754 w 377316"/>
                <a:gd name="connsiteY1" fmla="*/ 0 h 354627"/>
                <a:gd name="connsiteX2" fmla="*/ 373481 w 377316"/>
                <a:gd name="connsiteY2" fmla="*/ 318496 h 354627"/>
                <a:gd name="connsiteX3" fmla="*/ 4026 w 377316"/>
                <a:gd name="connsiteY3" fmla="*/ 318496 h 354627"/>
                <a:gd name="connsiteX0" fmla="*/ 3959 w 377183"/>
                <a:gd name="connsiteY0" fmla="*/ 318523 h 354654"/>
                <a:gd name="connsiteX1" fmla="*/ 188687 w 377183"/>
                <a:gd name="connsiteY1" fmla="*/ 27 h 354654"/>
                <a:gd name="connsiteX2" fmla="*/ 373414 w 377183"/>
                <a:gd name="connsiteY2" fmla="*/ 318523 h 354654"/>
                <a:gd name="connsiteX3" fmla="*/ 3959 w 377183"/>
                <a:gd name="connsiteY3" fmla="*/ 318523 h 35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183" h="354654">
                  <a:moveTo>
                    <a:pt x="3959" y="318523"/>
                  </a:moveTo>
                  <a:cubicBezTo>
                    <a:pt x="-26829" y="265440"/>
                    <a:pt x="130286" y="-3148"/>
                    <a:pt x="188687" y="27"/>
                  </a:cubicBezTo>
                  <a:cubicBezTo>
                    <a:pt x="247088" y="3202"/>
                    <a:pt x="403336" y="275517"/>
                    <a:pt x="373414" y="318523"/>
                  </a:cubicBezTo>
                  <a:cubicBezTo>
                    <a:pt x="343492" y="361529"/>
                    <a:pt x="34747" y="371606"/>
                    <a:pt x="3959" y="318523"/>
                  </a:cubicBezTo>
                  <a:close/>
                </a:path>
              </a:pathLst>
            </a:custGeom>
            <a:grpFill/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37F37C6-4849-46A7-B633-2DE6183916E0}"/>
              </a:ext>
            </a:extLst>
          </p:cNvPr>
          <p:cNvGrpSpPr/>
          <p:nvPr/>
        </p:nvGrpSpPr>
        <p:grpSpPr>
          <a:xfrm>
            <a:off x="1725674" y="4482489"/>
            <a:ext cx="1024558" cy="497642"/>
            <a:chOff x="1480008" y="2721056"/>
            <a:chExt cx="1319753" cy="641023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CAB0E783-CD70-4255-87FB-8AC00DD15796}"/>
                </a:ext>
              </a:extLst>
            </p:cNvPr>
            <p:cNvSpPr/>
            <p:nvPr/>
          </p:nvSpPr>
          <p:spPr>
            <a:xfrm>
              <a:off x="1480008" y="2721056"/>
              <a:ext cx="1319753" cy="292231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ABDEB6E0-02D0-4196-B707-D119A9E4237C}"/>
                </a:ext>
              </a:extLst>
            </p:cNvPr>
            <p:cNvSpPr/>
            <p:nvPr/>
          </p:nvSpPr>
          <p:spPr>
            <a:xfrm>
              <a:off x="1593130" y="3013287"/>
              <a:ext cx="348792" cy="3487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5B6EE2F0-00BA-47C9-9AAF-FBA6664BBCAF}"/>
                </a:ext>
              </a:extLst>
            </p:cNvPr>
            <p:cNvSpPr/>
            <p:nvPr/>
          </p:nvSpPr>
          <p:spPr>
            <a:xfrm>
              <a:off x="2337847" y="3013287"/>
              <a:ext cx="348792" cy="348792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3388168-23B4-45BE-AAB3-65EDCB1D7E5B}"/>
                </a:ext>
              </a:extLst>
            </p:cNvPr>
            <p:cNvSpPr/>
            <p:nvPr/>
          </p:nvSpPr>
          <p:spPr>
            <a:xfrm rot="10800000" flipV="1">
              <a:off x="1687398" y="3107555"/>
              <a:ext cx="160256" cy="16025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FCDE937-1721-432B-8CD3-982F22312E44}"/>
                </a:ext>
              </a:extLst>
            </p:cNvPr>
            <p:cNvSpPr/>
            <p:nvPr/>
          </p:nvSpPr>
          <p:spPr>
            <a:xfrm rot="10800000" flipV="1">
              <a:off x="2432115" y="3107555"/>
              <a:ext cx="160256" cy="16025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0BE6D4C-2270-4A70-A357-CFC470D34B04}"/>
              </a:ext>
            </a:extLst>
          </p:cNvPr>
          <p:cNvGrpSpPr/>
          <p:nvPr/>
        </p:nvGrpSpPr>
        <p:grpSpPr>
          <a:xfrm>
            <a:off x="1707248" y="3131355"/>
            <a:ext cx="955163" cy="1366478"/>
            <a:chOff x="1690213" y="2334078"/>
            <a:chExt cx="1230364" cy="1760188"/>
          </a:xfrm>
        </p:grpSpPr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7707C4C4-4149-4D6F-BB53-BE76EE917800}"/>
                </a:ext>
              </a:extLst>
            </p:cNvPr>
            <p:cNvGrpSpPr/>
            <p:nvPr/>
          </p:nvGrpSpPr>
          <p:grpSpPr>
            <a:xfrm>
              <a:off x="1690213" y="2334078"/>
              <a:ext cx="1230364" cy="1760188"/>
              <a:chOff x="5719295" y="1566581"/>
              <a:chExt cx="974540" cy="1394204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C12EE922-2040-4B33-B522-2FE5E98D8161}"/>
                  </a:ext>
                </a:extLst>
              </p:cNvPr>
              <p:cNvSpPr/>
              <p:nvPr/>
            </p:nvSpPr>
            <p:spPr>
              <a:xfrm rot="16200000">
                <a:off x="6274859" y="2475623"/>
                <a:ext cx="186580" cy="65137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EE703352-FBAC-4622-B42A-1CE66C9B81AE}"/>
                  </a:ext>
                </a:extLst>
              </p:cNvPr>
              <p:cNvSpPr/>
              <p:nvPr/>
            </p:nvSpPr>
            <p:spPr>
              <a:xfrm rot="16200000">
                <a:off x="6274859" y="2535806"/>
                <a:ext cx="186580" cy="651372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83" name="타원 21">
                <a:extLst>
                  <a:ext uri="{FF2B5EF4-FFF2-40B4-BE49-F238E27FC236}">
                    <a16:creationId xmlns:a16="http://schemas.microsoft.com/office/drawing/2014/main" id="{C23092C3-D7A3-46DA-A31A-AB6C34C0B398}"/>
                  </a:ext>
                </a:extLst>
              </p:cNvPr>
              <p:cNvSpPr/>
              <p:nvPr/>
            </p:nvSpPr>
            <p:spPr>
              <a:xfrm>
                <a:off x="5907455" y="2164657"/>
                <a:ext cx="403199" cy="796128"/>
              </a:xfrm>
              <a:custGeom>
                <a:avLst/>
                <a:gdLst>
                  <a:gd name="connsiteX0" fmla="*/ 0 w 542925"/>
                  <a:gd name="connsiteY0" fmla="*/ 411957 h 823913"/>
                  <a:gd name="connsiteX1" fmla="*/ 271463 w 542925"/>
                  <a:gd name="connsiteY1" fmla="*/ 0 h 823913"/>
                  <a:gd name="connsiteX2" fmla="*/ 542926 w 542925"/>
                  <a:gd name="connsiteY2" fmla="*/ 411957 h 823913"/>
                  <a:gd name="connsiteX3" fmla="*/ 271463 w 542925"/>
                  <a:gd name="connsiteY3" fmla="*/ 823914 h 823913"/>
                  <a:gd name="connsiteX4" fmla="*/ 0 w 542925"/>
                  <a:gd name="connsiteY4" fmla="*/ 411957 h 823913"/>
                  <a:gd name="connsiteX0" fmla="*/ 16 w 542942"/>
                  <a:gd name="connsiteY0" fmla="*/ 411957 h 513697"/>
                  <a:gd name="connsiteX1" fmla="*/ 271479 w 542942"/>
                  <a:gd name="connsiteY1" fmla="*/ 0 h 513697"/>
                  <a:gd name="connsiteX2" fmla="*/ 542942 w 542942"/>
                  <a:gd name="connsiteY2" fmla="*/ 411957 h 513697"/>
                  <a:gd name="connsiteX3" fmla="*/ 261954 w 542942"/>
                  <a:gd name="connsiteY3" fmla="*/ 414339 h 513697"/>
                  <a:gd name="connsiteX4" fmla="*/ 16 w 542942"/>
                  <a:gd name="connsiteY4" fmla="*/ 411957 h 513697"/>
                  <a:gd name="connsiteX0" fmla="*/ 16 w 542942"/>
                  <a:gd name="connsiteY0" fmla="*/ 411957 h 443278"/>
                  <a:gd name="connsiteX1" fmla="*/ 271479 w 542942"/>
                  <a:gd name="connsiteY1" fmla="*/ 0 h 443278"/>
                  <a:gd name="connsiteX2" fmla="*/ 542942 w 542942"/>
                  <a:gd name="connsiteY2" fmla="*/ 411957 h 443278"/>
                  <a:gd name="connsiteX3" fmla="*/ 261954 w 542942"/>
                  <a:gd name="connsiteY3" fmla="*/ 414339 h 443278"/>
                  <a:gd name="connsiteX4" fmla="*/ 16 w 542942"/>
                  <a:gd name="connsiteY4" fmla="*/ 411957 h 443278"/>
                  <a:gd name="connsiteX0" fmla="*/ 16 w 542942"/>
                  <a:gd name="connsiteY0" fmla="*/ 411957 h 443278"/>
                  <a:gd name="connsiteX1" fmla="*/ 271479 w 542942"/>
                  <a:gd name="connsiteY1" fmla="*/ 0 h 443278"/>
                  <a:gd name="connsiteX2" fmla="*/ 542942 w 542942"/>
                  <a:gd name="connsiteY2" fmla="*/ 411957 h 443278"/>
                  <a:gd name="connsiteX3" fmla="*/ 261954 w 542942"/>
                  <a:gd name="connsiteY3" fmla="*/ 414339 h 443278"/>
                  <a:gd name="connsiteX4" fmla="*/ 16 w 542942"/>
                  <a:gd name="connsiteY4" fmla="*/ 411957 h 443278"/>
                  <a:gd name="connsiteX0" fmla="*/ 0 w 542926"/>
                  <a:gd name="connsiteY0" fmla="*/ 411957 h 417945"/>
                  <a:gd name="connsiteX1" fmla="*/ 271463 w 542926"/>
                  <a:gd name="connsiteY1" fmla="*/ 0 h 417945"/>
                  <a:gd name="connsiteX2" fmla="*/ 542926 w 542926"/>
                  <a:gd name="connsiteY2" fmla="*/ 411957 h 417945"/>
                  <a:gd name="connsiteX3" fmla="*/ 261938 w 542926"/>
                  <a:gd name="connsiteY3" fmla="*/ 414339 h 417945"/>
                  <a:gd name="connsiteX4" fmla="*/ 0 w 542926"/>
                  <a:gd name="connsiteY4" fmla="*/ 411957 h 417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2926" h="417945">
                    <a:moveTo>
                      <a:pt x="0" y="411957"/>
                    </a:moveTo>
                    <a:cubicBezTo>
                      <a:pt x="1587" y="342901"/>
                      <a:pt x="121538" y="0"/>
                      <a:pt x="271463" y="0"/>
                    </a:cubicBezTo>
                    <a:cubicBezTo>
                      <a:pt x="421388" y="0"/>
                      <a:pt x="542926" y="184439"/>
                      <a:pt x="542926" y="411957"/>
                    </a:cubicBezTo>
                    <a:cubicBezTo>
                      <a:pt x="266701" y="420400"/>
                      <a:pt x="411863" y="414339"/>
                      <a:pt x="261938" y="414339"/>
                    </a:cubicBezTo>
                    <a:cubicBezTo>
                      <a:pt x="112013" y="414339"/>
                      <a:pt x="236538" y="423863"/>
                      <a:pt x="0" y="411957"/>
                    </a:cubicBezTo>
                    <a:close/>
                  </a:path>
                </a:pathLst>
              </a:custGeom>
              <a:solidFill>
                <a:srgbClr val="FFC00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3405236A-C4F6-4D75-A838-51301DD9E96C}"/>
                  </a:ext>
                </a:extLst>
              </p:cNvPr>
              <p:cNvSpPr/>
              <p:nvPr/>
            </p:nvSpPr>
            <p:spPr>
              <a:xfrm>
                <a:off x="5719295" y="1566581"/>
                <a:ext cx="766077" cy="76607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E5E01CE8-107E-4669-9523-51BB0ACDA981}"/>
                  </a:ext>
                </a:extLst>
              </p:cNvPr>
              <p:cNvSpPr/>
              <p:nvPr/>
            </p:nvSpPr>
            <p:spPr>
              <a:xfrm flipH="1">
                <a:off x="6310654" y="1744907"/>
                <a:ext cx="92608" cy="16494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80" name="자유형: 도형 79">
              <a:extLst>
                <a:ext uri="{FF2B5EF4-FFF2-40B4-BE49-F238E27FC236}">
                  <a16:creationId xmlns:a16="http://schemas.microsoft.com/office/drawing/2014/main" id="{13EA3F12-4959-4E0B-B6F3-5B54AC78DAA4}"/>
                </a:ext>
              </a:extLst>
            </p:cNvPr>
            <p:cNvSpPr/>
            <p:nvPr/>
          </p:nvSpPr>
          <p:spPr>
            <a:xfrm rot="1800000" flipH="1">
              <a:off x="2458498" y="2961266"/>
              <a:ext cx="159184" cy="54531"/>
            </a:xfrm>
            <a:custGeom>
              <a:avLst/>
              <a:gdLst>
                <a:gd name="connsiteX0" fmla="*/ 0 w 121920"/>
                <a:gd name="connsiteY0" fmla="*/ 0 h 41766"/>
                <a:gd name="connsiteX1" fmla="*/ 76200 w 121920"/>
                <a:gd name="connsiteY1" fmla="*/ 38100 h 41766"/>
                <a:gd name="connsiteX2" fmla="*/ 121920 w 121920"/>
                <a:gd name="connsiteY2" fmla="*/ 38100 h 41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920" h="41766">
                  <a:moveTo>
                    <a:pt x="0" y="0"/>
                  </a:moveTo>
                  <a:cubicBezTo>
                    <a:pt x="27940" y="15875"/>
                    <a:pt x="55880" y="31750"/>
                    <a:pt x="76200" y="38100"/>
                  </a:cubicBezTo>
                  <a:cubicBezTo>
                    <a:pt x="96520" y="44450"/>
                    <a:pt x="109220" y="41275"/>
                    <a:pt x="121920" y="3810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F5EEAB0-D759-4C1B-B3CA-E1AC46F2DC04}"/>
              </a:ext>
            </a:extLst>
          </p:cNvPr>
          <p:cNvGrpSpPr/>
          <p:nvPr/>
        </p:nvGrpSpPr>
        <p:grpSpPr>
          <a:xfrm>
            <a:off x="9286482" y="3131356"/>
            <a:ext cx="1042982" cy="1848777"/>
            <a:chOff x="5959493" y="3175595"/>
            <a:chExt cx="1343486" cy="2381446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8A9217E-88FF-40C7-BF98-C22A0A3EEA2E}"/>
                </a:ext>
              </a:extLst>
            </p:cNvPr>
            <p:cNvGrpSpPr/>
            <p:nvPr/>
          </p:nvGrpSpPr>
          <p:grpSpPr>
            <a:xfrm flipH="1">
              <a:off x="5959493" y="3175595"/>
              <a:ext cx="1343486" cy="2381446"/>
              <a:chOff x="7395469" y="3175595"/>
              <a:chExt cx="1343486" cy="2381446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D030EBF-68B4-4C8B-BE9C-DEF345B9C675}"/>
                  </a:ext>
                </a:extLst>
              </p:cNvPr>
              <p:cNvGrpSpPr/>
              <p:nvPr/>
            </p:nvGrpSpPr>
            <p:grpSpPr>
              <a:xfrm>
                <a:off x="7419202" y="4916018"/>
                <a:ext cx="1319753" cy="641023"/>
                <a:chOff x="1480008" y="2721056"/>
                <a:chExt cx="1319753" cy="641023"/>
              </a:xfrm>
            </p:grpSpPr>
            <p:sp>
              <p:nvSpPr>
                <p:cNvPr id="74" name="사각형: 둥근 모서리 73">
                  <a:extLst>
                    <a:ext uri="{FF2B5EF4-FFF2-40B4-BE49-F238E27FC236}">
                      <a16:creationId xmlns:a16="http://schemas.microsoft.com/office/drawing/2014/main" id="{D9FF84E1-AAD8-44C5-80ED-EB5E5457AFBF}"/>
                    </a:ext>
                  </a:extLst>
                </p:cNvPr>
                <p:cNvSpPr/>
                <p:nvPr/>
              </p:nvSpPr>
              <p:spPr>
                <a:xfrm>
                  <a:off x="1480008" y="2721056"/>
                  <a:ext cx="1319753" cy="292231"/>
                </a:xfrm>
                <a:prstGeom prst="roundRect">
                  <a:avLst/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E286D6DB-0737-4AE4-8C07-D375DD13755F}"/>
                    </a:ext>
                  </a:extLst>
                </p:cNvPr>
                <p:cNvSpPr/>
                <p:nvPr/>
              </p:nvSpPr>
              <p:spPr>
                <a:xfrm>
                  <a:off x="1593130" y="3013287"/>
                  <a:ext cx="348792" cy="348792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6" name="타원 75">
                  <a:extLst>
                    <a:ext uri="{FF2B5EF4-FFF2-40B4-BE49-F238E27FC236}">
                      <a16:creationId xmlns:a16="http://schemas.microsoft.com/office/drawing/2014/main" id="{BCD0C816-40FC-4225-972E-ADBFA53BD1B4}"/>
                    </a:ext>
                  </a:extLst>
                </p:cNvPr>
                <p:cNvSpPr/>
                <p:nvPr/>
              </p:nvSpPr>
              <p:spPr>
                <a:xfrm>
                  <a:off x="2337847" y="3013287"/>
                  <a:ext cx="348792" cy="348792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3E7EAFAC-A2A1-4E6B-AD69-6DB0BB394C2E}"/>
                    </a:ext>
                  </a:extLst>
                </p:cNvPr>
                <p:cNvSpPr/>
                <p:nvPr/>
              </p:nvSpPr>
              <p:spPr>
                <a:xfrm rot="10800000" flipV="1">
                  <a:off x="1687398" y="3107555"/>
                  <a:ext cx="160256" cy="16025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B846E43A-4A5C-416C-80F9-AF220D15F722}"/>
                    </a:ext>
                  </a:extLst>
                </p:cNvPr>
                <p:cNvSpPr/>
                <p:nvPr/>
              </p:nvSpPr>
              <p:spPr>
                <a:xfrm rot="10800000" flipV="1">
                  <a:off x="2432115" y="3107555"/>
                  <a:ext cx="160256" cy="160256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A128AD37-54BD-4464-B6A8-76C95790AE16}"/>
                  </a:ext>
                </a:extLst>
              </p:cNvPr>
              <p:cNvGrpSpPr/>
              <p:nvPr/>
            </p:nvGrpSpPr>
            <p:grpSpPr>
              <a:xfrm>
                <a:off x="7395469" y="3175595"/>
                <a:ext cx="1230364" cy="1760187"/>
                <a:chOff x="1690213" y="2334079"/>
                <a:chExt cx="1230364" cy="1760187"/>
              </a:xfrm>
            </p:grpSpPr>
            <p:sp>
              <p:nvSpPr>
                <p:cNvPr id="66" name="타원 38">
                  <a:extLst>
                    <a:ext uri="{FF2B5EF4-FFF2-40B4-BE49-F238E27FC236}">
                      <a16:creationId xmlns:a16="http://schemas.microsoft.com/office/drawing/2014/main" id="{B01E93BF-9E08-43B4-A895-D9E3D7E2166D}"/>
                    </a:ext>
                  </a:extLst>
                </p:cNvPr>
                <p:cNvSpPr/>
                <p:nvPr/>
              </p:nvSpPr>
              <p:spPr>
                <a:xfrm rot="14400000">
                  <a:off x="2388130" y="2890031"/>
                  <a:ext cx="242532" cy="786382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B161BFBF-DCCC-4DEE-B59D-BDD10A9F7336}"/>
                    </a:ext>
                  </a:extLst>
                </p:cNvPr>
                <p:cNvGrpSpPr/>
                <p:nvPr/>
              </p:nvGrpSpPr>
              <p:grpSpPr>
                <a:xfrm>
                  <a:off x="1690213" y="2334079"/>
                  <a:ext cx="1230364" cy="1760187"/>
                  <a:chOff x="5719295" y="1566581"/>
                  <a:chExt cx="974540" cy="1394203"/>
                </a:xfrm>
              </p:grpSpPr>
              <p:sp>
                <p:nvSpPr>
                  <p:cNvPr id="69" name="타원 68">
                    <a:extLst>
                      <a:ext uri="{FF2B5EF4-FFF2-40B4-BE49-F238E27FC236}">
                        <a16:creationId xmlns:a16="http://schemas.microsoft.com/office/drawing/2014/main" id="{C91F4683-F4DE-4234-B0A7-3B70A0899FF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74859" y="2475623"/>
                    <a:ext cx="186580" cy="65137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70" name="타원 69">
                    <a:extLst>
                      <a:ext uri="{FF2B5EF4-FFF2-40B4-BE49-F238E27FC236}">
                        <a16:creationId xmlns:a16="http://schemas.microsoft.com/office/drawing/2014/main" id="{16B57014-871D-4C80-A796-A357472296A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274859" y="2535806"/>
                    <a:ext cx="186580" cy="651372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/>
                  </a:p>
                </p:txBody>
              </p:sp>
              <p:sp>
                <p:nvSpPr>
                  <p:cNvPr id="71" name="타원 21">
                    <a:extLst>
                      <a:ext uri="{FF2B5EF4-FFF2-40B4-BE49-F238E27FC236}">
                        <a16:creationId xmlns:a16="http://schemas.microsoft.com/office/drawing/2014/main" id="{11A19244-0E42-4343-A79D-FDB27C9784AC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6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72" name="타원 71">
                    <a:extLst>
                      <a:ext uri="{FF2B5EF4-FFF2-40B4-BE49-F238E27FC236}">
                        <a16:creationId xmlns:a16="http://schemas.microsoft.com/office/drawing/2014/main" id="{10B962E4-2000-404D-AC72-1907BDC7CBAE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73" name="타원 72">
                    <a:extLst>
                      <a:ext uri="{FF2B5EF4-FFF2-40B4-BE49-F238E27FC236}">
                        <a16:creationId xmlns:a16="http://schemas.microsoft.com/office/drawing/2014/main" id="{EB1F5D55-125F-457F-9A4C-D7255A0E4404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68" name="타원 38">
                  <a:extLst>
                    <a:ext uri="{FF2B5EF4-FFF2-40B4-BE49-F238E27FC236}">
                      <a16:creationId xmlns:a16="http://schemas.microsoft.com/office/drawing/2014/main" id="{2D4416E3-0954-47C8-BE62-493317B49A01}"/>
                    </a:ext>
                  </a:extLst>
                </p:cNvPr>
                <p:cNvSpPr/>
                <p:nvPr/>
              </p:nvSpPr>
              <p:spPr>
                <a:xfrm rot="14400000">
                  <a:off x="2388130" y="2982841"/>
                  <a:ext cx="242532" cy="786382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</p:grpSp>
        <p:sp>
          <p:nvSpPr>
            <p:cNvPr id="63" name="이등변 삼각형 13">
              <a:extLst>
                <a:ext uri="{FF2B5EF4-FFF2-40B4-BE49-F238E27FC236}">
                  <a16:creationId xmlns:a16="http://schemas.microsoft.com/office/drawing/2014/main" id="{81DE23C1-7F32-4F61-9075-CCA1BF4F64F8}"/>
                </a:ext>
              </a:extLst>
            </p:cNvPr>
            <p:cNvSpPr/>
            <p:nvPr/>
          </p:nvSpPr>
          <p:spPr>
            <a:xfrm rot="10800000" flipH="1">
              <a:off x="6368671" y="3772418"/>
              <a:ext cx="230249" cy="216496"/>
            </a:xfrm>
            <a:custGeom>
              <a:avLst/>
              <a:gdLst>
                <a:gd name="connsiteX0" fmla="*/ 0 w 369455"/>
                <a:gd name="connsiteY0" fmla="*/ 318496 h 318496"/>
                <a:gd name="connsiteX1" fmla="*/ 184728 w 369455"/>
                <a:gd name="connsiteY1" fmla="*/ 0 h 318496"/>
                <a:gd name="connsiteX2" fmla="*/ 369455 w 369455"/>
                <a:gd name="connsiteY2" fmla="*/ 318496 h 318496"/>
                <a:gd name="connsiteX3" fmla="*/ 0 w 369455"/>
                <a:gd name="connsiteY3" fmla="*/ 318496 h 318496"/>
                <a:gd name="connsiteX0" fmla="*/ 4026 w 377507"/>
                <a:gd name="connsiteY0" fmla="*/ 318496 h 318496"/>
                <a:gd name="connsiteX1" fmla="*/ 188754 w 377507"/>
                <a:gd name="connsiteY1" fmla="*/ 0 h 318496"/>
                <a:gd name="connsiteX2" fmla="*/ 373481 w 377507"/>
                <a:gd name="connsiteY2" fmla="*/ 318496 h 318496"/>
                <a:gd name="connsiteX3" fmla="*/ 4026 w 377507"/>
                <a:gd name="connsiteY3" fmla="*/ 318496 h 318496"/>
                <a:gd name="connsiteX0" fmla="*/ 4026 w 377507"/>
                <a:gd name="connsiteY0" fmla="*/ 318496 h 342088"/>
                <a:gd name="connsiteX1" fmla="*/ 188754 w 377507"/>
                <a:gd name="connsiteY1" fmla="*/ 0 h 342088"/>
                <a:gd name="connsiteX2" fmla="*/ 373481 w 377507"/>
                <a:gd name="connsiteY2" fmla="*/ 318496 h 342088"/>
                <a:gd name="connsiteX3" fmla="*/ 4026 w 377507"/>
                <a:gd name="connsiteY3" fmla="*/ 318496 h 342088"/>
                <a:gd name="connsiteX0" fmla="*/ 4026 w 407488"/>
                <a:gd name="connsiteY0" fmla="*/ 318496 h 342088"/>
                <a:gd name="connsiteX1" fmla="*/ 188754 w 407488"/>
                <a:gd name="connsiteY1" fmla="*/ 0 h 342088"/>
                <a:gd name="connsiteX2" fmla="*/ 373481 w 407488"/>
                <a:gd name="connsiteY2" fmla="*/ 318496 h 342088"/>
                <a:gd name="connsiteX3" fmla="*/ 4026 w 407488"/>
                <a:gd name="connsiteY3" fmla="*/ 318496 h 342088"/>
                <a:gd name="connsiteX0" fmla="*/ 4026 w 384928"/>
                <a:gd name="connsiteY0" fmla="*/ 318496 h 355764"/>
                <a:gd name="connsiteX1" fmla="*/ 188754 w 384928"/>
                <a:gd name="connsiteY1" fmla="*/ 0 h 355764"/>
                <a:gd name="connsiteX2" fmla="*/ 373481 w 384928"/>
                <a:gd name="connsiteY2" fmla="*/ 318496 h 355764"/>
                <a:gd name="connsiteX3" fmla="*/ 4026 w 384928"/>
                <a:gd name="connsiteY3" fmla="*/ 318496 h 355764"/>
                <a:gd name="connsiteX0" fmla="*/ 4026 w 384928"/>
                <a:gd name="connsiteY0" fmla="*/ 318496 h 355764"/>
                <a:gd name="connsiteX1" fmla="*/ 188754 w 384928"/>
                <a:gd name="connsiteY1" fmla="*/ 0 h 355764"/>
                <a:gd name="connsiteX2" fmla="*/ 373481 w 384928"/>
                <a:gd name="connsiteY2" fmla="*/ 318496 h 355764"/>
                <a:gd name="connsiteX3" fmla="*/ 4026 w 384928"/>
                <a:gd name="connsiteY3" fmla="*/ 318496 h 355764"/>
                <a:gd name="connsiteX0" fmla="*/ 4026 w 377316"/>
                <a:gd name="connsiteY0" fmla="*/ 318496 h 354627"/>
                <a:gd name="connsiteX1" fmla="*/ 188754 w 377316"/>
                <a:gd name="connsiteY1" fmla="*/ 0 h 354627"/>
                <a:gd name="connsiteX2" fmla="*/ 373481 w 377316"/>
                <a:gd name="connsiteY2" fmla="*/ 318496 h 354627"/>
                <a:gd name="connsiteX3" fmla="*/ 4026 w 377316"/>
                <a:gd name="connsiteY3" fmla="*/ 318496 h 354627"/>
                <a:gd name="connsiteX0" fmla="*/ 3959 w 377183"/>
                <a:gd name="connsiteY0" fmla="*/ 318523 h 354654"/>
                <a:gd name="connsiteX1" fmla="*/ 188687 w 377183"/>
                <a:gd name="connsiteY1" fmla="*/ 27 h 354654"/>
                <a:gd name="connsiteX2" fmla="*/ 373414 w 377183"/>
                <a:gd name="connsiteY2" fmla="*/ 318523 h 354654"/>
                <a:gd name="connsiteX3" fmla="*/ 3959 w 377183"/>
                <a:gd name="connsiteY3" fmla="*/ 318523 h 354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183" h="354654">
                  <a:moveTo>
                    <a:pt x="3959" y="318523"/>
                  </a:moveTo>
                  <a:cubicBezTo>
                    <a:pt x="-26829" y="265440"/>
                    <a:pt x="130286" y="-3148"/>
                    <a:pt x="188687" y="27"/>
                  </a:cubicBezTo>
                  <a:cubicBezTo>
                    <a:pt x="247088" y="3202"/>
                    <a:pt x="403336" y="275517"/>
                    <a:pt x="373414" y="318523"/>
                  </a:cubicBezTo>
                  <a:cubicBezTo>
                    <a:pt x="343492" y="361529"/>
                    <a:pt x="34747" y="371606"/>
                    <a:pt x="3959" y="318523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C0D620E-5CF1-4FA5-9C55-5BE31F24D5E9}"/>
              </a:ext>
            </a:extLst>
          </p:cNvPr>
          <p:cNvGrpSpPr/>
          <p:nvPr/>
        </p:nvGrpSpPr>
        <p:grpSpPr>
          <a:xfrm rot="1800000">
            <a:off x="2577876" y="3296225"/>
            <a:ext cx="1050542" cy="442246"/>
            <a:chOff x="-781192" y="2519117"/>
            <a:chExt cx="6192991" cy="2607065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A06E7A7-4533-418F-A3FF-0F4A2B3FD785}"/>
                </a:ext>
              </a:extLst>
            </p:cNvPr>
            <p:cNvSpPr/>
            <p:nvPr/>
          </p:nvSpPr>
          <p:spPr>
            <a:xfrm>
              <a:off x="1034572" y="2546827"/>
              <a:ext cx="2551646" cy="255164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A0EE990-D122-4F4D-93BE-90D5CDD49942}"/>
                </a:ext>
              </a:extLst>
            </p:cNvPr>
            <p:cNvGrpSpPr/>
            <p:nvPr/>
          </p:nvGrpSpPr>
          <p:grpSpPr>
            <a:xfrm>
              <a:off x="-781192" y="2519118"/>
              <a:ext cx="2681282" cy="2607064"/>
              <a:chOff x="-781192" y="2519118"/>
              <a:chExt cx="2681282" cy="2607064"/>
            </a:xfrm>
          </p:grpSpPr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5BB9D0B7-1820-4BA9-A919-E07A4A123BA2}"/>
                  </a:ext>
                </a:extLst>
              </p:cNvPr>
              <p:cNvSpPr/>
              <p:nvPr/>
            </p:nvSpPr>
            <p:spPr>
              <a:xfrm rot="2700000">
                <a:off x="-781192" y="2519118"/>
                <a:ext cx="2607064" cy="2607064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6183D7D-2D93-456C-B28A-0CDE754E77F8}"/>
                  </a:ext>
                </a:extLst>
              </p:cNvPr>
              <p:cNvGrpSpPr/>
              <p:nvPr/>
            </p:nvGrpSpPr>
            <p:grpSpPr>
              <a:xfrm>
                <a:off x="1398602" y="2888081"/>
                <a:ext cx="501488" cy="1859207"/>
                <a:chOff x="1398602" y="2888081"/>
                <a:chExt cx="501488" cy="1859207"/>
              </a:xfrm>
            </p:grpSpPr>
            <p:sp>
              <p:nvSpPr>
                <p:cNvPr id="46" name="갈매기형 수장 6">
                  <a:extLst>
                    <a:ext uri="{FF2B5EF4-FFF2-40B4-BE49-F238E27FC236}">
                      <a16:creationId xmlns:a16="http://schemas.microsoft.com/office/drawing/2014/main" id="{3CF929AE-51C7-40A6-B701-DA321D18303D}"/>
                    </a:ext>
                  </a:extLst>
                </p:cNvPr>
                <p:cNvSpPr/>
                <p:nvPr/>
              </p:nvSpPr>
              <p:spPr>
                <a:xfrm rot="16200000">
                  <a:off x="1765570" y="3742288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갈매기형 수장 7">
                  <a:extLst>
                    <a:ext uri="{FF2B5EF4-FFF2-40B4-BE49-F238E27FC236}">
                      <a16:creationId xmlns:a16="http://schemas.microsoft.com/office/drawing/2014/main" id="{FE746870-71DC-485A-B176-0B131915EA33}"/>
                    </a:ext>
                  </a:extLst>
                </p:cNvPr>
                <p:cNvSpPr/>
                <p:nvPr/>
              </p:nvSpPr>
              <p:spPr>
                <a:xfrm rot="15900000">
                  <a:off x="1765571" y="357663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갈매기형 수장 9">
                  <a:extLst>
                    <a:ext uri="{FF2B5EF4-FFF2-40B4-BE49-F238E27FC236}">
                      <a16:creationId xmlns:a16="http://schemas.microsoft.com/office/drawing/2014/main" id="{482B47BA-BC93-4157-ADB0-6EA4676A2F85}"/>
                    </a:ext>
                  </a:extLst>
                </p:cNvPr>
                <p:cNvSpPr/>
                <p:nvPr/>
              </p:nvSpPr>
              <p:spPr>
                <a:xfrm rot="15000000">
                  <a:off x="1735107" y="3424202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갈매기형 수장 10">
                  <a:extLst>
                    <a:ext uri="{FF2B5EF4-FFF2-40B4-BE49-F238E27FC236}">
                      <a16:creationId xmlns:a16="http://schemas.microsoft.com/office/drawing/2014/main" id="{8B8CCD3D-0C7B-41FE-BCFE-7FEFB7B60987}"/>
                    </a:ext>
                  </a:extLst>
                </p:cNvPr>
                <p:cNvSpPr/>
                <p:nvPr/>
              </p:nvSpPr>
              <p:spPr>
                <a:xfrm rot="14400000">
                  <a:off x="1688723" y="327482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갈매기형 수장 11">
                  <a:extLst>
                    <a:ext uri="{FF2B5EF4-FFF2-40B4-BE49-F238E27FC236}">
                      <a16:creationId xmlns:a16="http://schemas.microsoft.com/office/drawing/2014/main" id="{A62C5187-89FD-4D32-AAC3-83B7F5DBD0D1}"/>
                    </a:ext>
                  </a:extLst>
                </p:cNvPr>
                <p:cNvSpPr/>
                <p:nvPr/>
              </p:nvSpPr>
              <p:spPr>
                <a:xfrm rot="14100000">
                  <a:off x="1630659" y="3145437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갈매기형 수장 12">
                  <a:extLst>
                    <a:ext uri="{FF2B5EF4-FFF2-40B4-BE49-F238E27FC236}">
                      <a16:creationId xmlns:a16="http://schemas.microsoft.com/office/drawing/2014/main" id="{B3487FC2-73B3-45B5-8EAB-23B402E9F52A}"/>
                    </a:ext>
                  </a:extLst>
                </p:cNvPr>
                <p:cNvSpPr/>
                <p:nvPr/>
              </p:nvSpPr>
              <p:spPr>
                <a:xfrm rot="13920000">
                  <a:off x="1575086" y="3032243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갈매기형 수장 15">
                  <a:extLst>
                    <a:ext uri="{FF2B5EF4-FFF2-40B4-BE49-F238E27FC236}">
                      <a16:creationId xmlns:a16="http://schemas.microsoft.com/office/drawing/2014/main" id="{CD92FEE8-3B1B-45EA-BC5D-1C6ECE650F9B}"/>
                    </a:ext>
                  </a:extLst>
                </p:cNvPr>
                <p:cNvSpPr/>
                <p:nvPr/>
              </p:nvSpPr>
              <p:spPr>
                <a:xfrm rot="13800000">
                  <a:off x="1499360" y="293375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갈매기형 수장 16">
                  <a:extLst>
                    <a:ext uri="{FF2B5EF4-FFF2-40B4-BE49-F238E27FC236}">
                      <a16:creationId xmlns:a16="http://schemas.microsoft.com/office/drawing/2014/main" id="{F3C645E9-CD7F-4F8D-ADAC-59914E74C3B0}"/>
                    </a:ext>
                  </a:extLst>
                </p:cNvPr>
                <p:cNvSpPr/>
                <p:nvPr/>
              </p:nvSpPr>
              <p:spPr>
                <a:xfrm rot="13740000">
                  <a:off x="1434765" y="2851918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5BFC1FCF-75A2-4EB2-8D29-78C6D2FB6A73}"/>
                    </a:ext>
                  </a:extLst>
                </p:cNvPr>
                <p:cNvGrpSpPr/>
                <p:nvPr/>
              </p:nvGrpSpPr>
              <p:grpSpPr>
                <a:xfrm>
                  <a:off x="1408561" y="3934173"/>
                  <a:ext cx="491529" cy="813115"/>
                  <a:chOff x="4192873" y="2546828"/>
                  <a:chExt cx="491529" cy="813115"/>
                </a:xfrm>
              </p:grpSpPr>
              <p:sp>
                <p:nvSpPr>
                  <p:cNvPr id="55" name="갈매기형 수장 18">
                    <a:extLst>
                      <a:ext uri="{FF2B5EF4-FFF2-40B4-BE49-F238E27FC236}">
                        <a16:creationId xmlns:a16="http://schemas.microsoft.com/office/drawing/2014/main" id="{590A02D2-B795-4F50-8FF4-F3962ACAD940}"/>
                      </a:ext>
                    </a:extLst>
                  </p:cNvPr>
                  <p:cNvSpPr/>
                  <p:nvPr/>
                </p:nvSpPr>
                <p:spPr>
                  <a:xfrm rot="16500000" flipV="1">
                    <a:off x="4559842" y="251066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" name="갈매기형 수장 19">
                    <a:extLst>
                      <a:ext uri="{FF2B5EF4-FFF2-40B4-BE49-F238E27FC236}">
                        <a16:creationId xmlns:a16="http://schemas.microsoft.com/office/drawing/2014/main" id="{E87EDD79-FD09-442F-AB97-4A90A96A7367}"/>
                      </a:ext>
                    </a:extLst>
                  </p:cNvPr>
                  <p:cNvSpPr/>
                  <p:nvPr/>
                </p:nvSpPr>
                <p:spPr>
                  <a:xfrm rot="17400000" flipV="1">
                    <a:off x="4529378" y="2663098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" name="갈매기형 수장 20">
                    <a:extLst>
                      <a:ext uri="{FF2B5EF4-FFF2-40B4-BE49-F238E27FC236}">
                        <a16:creationId xmlns:a16="http://schemas.microsoft.com/office/drawing/2014/main" id="{CEF941E4-3638-46E1-B8D3-CB01AA50C4D3}"/>
                      </a:ext>
                    </a:extLst>
                  </p:cNvPr>
                  <p:cNvSpPr/>
                  <p:nvPr/>
                </p:nvSpPr>
                <p:spPr>
                  <a:xfrm rot="18000000" flipV="1">
                    <a:off x="4482994" y="281247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갈매기형 수장 21">
                    <a:extLst>
                      <a:ext uri="{FF2B5EF4-FFF2-40B4-BE49-F238E27FC236}">
                        <a16:creationId xmlns:a16="http://schemas.microsoft.com/office/drawing/2014/main" id="{8FF6882E-741B-4FB1-9B5B-1691FB9D1B79}"/>
                      </a:ext>
                    </a:extLst>
                  </p:cNvPr>
                  <p:cNvSpPr/>
                  <p:nvPr/>
                </p:nvSpPr>
                <p:spPr>
                  <a:xfrm rot="18300000" flipV="1">
                    <a:off x="4424930" y="2941863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갈매기형 수장 22">
                    <a:extLst>
                      <a:ext uri="{FF2B5EF4-FFF2-40B4-BE49-F238E27FC236}">
                        <a16:creationId xmlns:a16="http://schemas.microsoft.com/office/drawing/2014/main" id="{CBB5A51C-A9BB-4048-94AB-AF44E326820D}"/>
                      </a:ext>
                    </a:extLst>
                  </p:cNvPr>
                  <p:cNvSpPr/>
                  <p:nvPr/>
                </p:nvSpPr>
                <p:spPr>
                  <a:xfrm rot="18480000" flipV="1">
                    <a:off x="4369357" y="3055057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갈매기형 수장 23">
                    <a:extLst>
                      <a:ext uri="{FF2B5EF4-FFF2-40B4-BE49-F238E27FC236}">
                        <a16:creationId xmlns:a16="http://schemas.microsoft.com/office/drawing/2014/main" id="{F49F8CAA-6DE6-4D29-AFD9-11D916BF8B03}"/>
                      </a:ext>
                    </a:extLst>
                  </p:cNvPr>
                  <p:cNvSpPr/>
                  <p:nvPr/>
                </p:nvSpPr>
                <p:spPr>
                  <a:xfrm rot="18600000" flipV="1">
                    <a:off x="4293631" y="315354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갈매기형 수장 24">
                    <a:extLst>
                      <a:ext uri="{FF2B5EF4-FFF2-40B4-BE49-F238E27FC236}">
                        <a16:creationId xmlns:a16="http://schemas.microsoft.com/office/drawing/2014/main" id="{D5A6B7E4-E7A2-4417-8D5C-3B1FE54E7280}"/>
                      </a:ext>
                    </a:extLst>
                  </p:cNvPr>
                  <p:cNvSpPr/>
                  <p:nvPr/>
                </p:nvSpPr>
                <p:spPr>
                  <a:xfrm rot="18660000" flipV="1">
                    <a:off x="4229036" y="3235382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C6233892-AEB3-43DC-A30D-27D833D7004A}"/>
                </a:ext>
              </a:extLst>
            </p:cNvPr>
            <p:cNvGrpSpPr/>
            <p:nvPr/>
          </p:nvGrpSpPr>
          <p:grpSpPr>
            <a:xfrm flipH="1">
              <a:off x="2730517" y="2519117"/>
              <a:ext cx="2681282" cy="2607064"/>
              <a:chOff x="-781192" y="2519118"/>
              <a:chExt cx="2681282" cy="2607064"/>
            </a:xfrm>
          </p:grpSpPr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1B731527-8E8C-4E6A-8CD4-E1A1B01DBFA7}"/>
                  </a:ext>
                </a:extLst>
              </p:cNvPr>
              <p:cNvSpPr/>
              <p:nvPr/>
            </p:nvSpPr>
            <p:spPr>
              <a:xfrm rot="2700000">
                <a:off x="-781192" y="2519118"/>
                <a:ext cx="2607064" cy="2607064"/>
              </a:xfrm>
              <a:prstGeom prst="arc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/>
              </a:p>
            </p:txBody>
          </p: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CA4E52A-23B2-404B-BA1A-EE4068B3DC77}"/>
                  </a:ext>
                </a:extLst>
              </p:cNvPr>
              <p:cNvGrpSpPr/>
              <p:nvPr/>
            </p:nvGrpSpPr>
            <p:grpSpPr>
              <a:xfrm>
                <a:off x="1398602" y="2888081"/>
                <a:ext cx="501488" cy="1859207"/>
                <a:chOff x="1398602" y="2888081"/>
                <a:chExt cx="501488" cy="1859207"/>
              </a:xfrm>
            </p:grpSpPr>
            <p:sp>
              <p:nvSpPr>
                <p:cNvPr id="28" name="갈매기형 수장 32">
                  <a:extLst>
                    <a:ext uri="{FF2B5EF4-FFF2-40B4-BE49-F238E27FC236}">
                      <a16:creationId xmlns:a16="http://schemas.microsoft.com/office/drawing/2014/main" id="{83331A8B-EAD4-458C-9661-6F000F9E9D0C}"/>
                    </a:ext>
                  </a:extLst>
                </p:cNvPr>
                <p:cNvSpPr/>
                <p:nvPr/>
              </p:nvSpPr>
              <p:spPr>
                <a:xfrm rot="16200000">
                  <a:off x="1765570" y="3742288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갈매기형 수장 33">
                  <a:extLst>
                    <a:ext uri="{FF2B5EF4-FFF2-40B4-BE49-F238E27FC236}">
                      <a16:creationId xmlns:a16="http://schemas.microsoft.com/office/drawing/2014/main" id="{C12AED9B-1FF8-4316-843C-CE9CD809F0E9}"/>
                    </a:ext>
                  </a:extLst>
                </p:cNvPr>
                <p:cNvSpPr/>
                <p:nvPr/>
              </p:nvSpPr>
              <p:spPr>
                <a:xfrm rot="15900000">
                  <a:off x="1765571" y="357663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갈매기형 수장 34">
                  <a:extLst>
                    <a:ext uri="{FF2B5EF4-FFF2-40B4-BE49-F238E27FC236}">
                      <a16:creationId xmlns:a16="http://schemas.microsoft.com/office/drawing/2014/main" id="{7119192D-F0FA-4131-B0FF-766A55F70AC0}"/>
                    </a:ext>
                  </a:extLst>
                </p:cNvPr>
                <p:cNvSpPr/>
                <p:nvPr/>
              </p:nvSpPr>
              <p:spPr>
                <a:xfrm rot="15000000">
                  <a:off x="1735107" y="3424202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갈매기형 수장 35">
                  <a:extLst>
                    <a:ext uri="{FF2B5EF4-FFF2-40B4-BE49-F238E27FC236}">
                      <a16:creationId xmlns:a16="http://schemas.microsoft.com/office/drawing/2014/main" id="{B1042E12-58C8-4857-ACDE-5DFE7CE816DE}"/>
                    </a:ext>
                  </a:extLst>
                </p:cNvPr>
                <p:cNvSpPr/>
                <p:nvPr/>
              </p:nvSpPr>
              <p:spPr>
                <a:xfrm rot="14400000">
                  <a:off x="1688723" y="327482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갈매기형 수장 36">
                  <a:extLst>
                    <a:ext uri="{FF2B5EF4-FFF2-40B4-BE49-F238E27FC236}">
                      <a16:creationId xmlns:a16="http://schemas.microsoft.com/office/drawing/2014/main" id="{53AE17F5-358F-4A61-AD70-14F5063215BE}"/>
                    </a:ext>
                  </a:extLst>
                </p:cNvPr>
                <p:cNvSpPr/>
                <p:nvPr/>
              </p:nvSpPr>
              <p:spPr>
                <a:xfrm rot="14100000">
                  <a:off x="1630659" y="3145437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갈매기형 수장 37">
                  <a:extLst>
                    <a:ext uri="{FF2B5EF4-FFF2-40B4-BE49-F238E27FC236}">
                      <a16:creationId xmlns:a16="http://schemas.microsoft.com/office/drawing/2014/main" id="{E1B584AF-8F26-4682-9008-779F6BD4D9C7}"/>
                    </a:ext>
                  </a:extLst>
                </p:cNvPr>
                <p:cNvSpPr/>
                <p:nvPr/>
              </p:nvSpPr>
              <p:spPr>
                <a:xfrm rot="13920000">
                  <a:off x="1575086" y="3032243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갈매기형 수장 38">
                  <a:extLst>
                    <a:ext uri="{FF2B5EF4-FFF2-40B4-BE49-F238E27FC236}">
                      <a16:creationId xmlns:a16="http://schemas.microsoft.com/office/drawing/2014/main" id="{AE0B148D-AF24-4F12-B9A8-92ACB6D3B6BD}"/>
                    </a:ext>
                  </a:extLst>
                </p:cNvPr>
                <p:cNvSpPr/>
                <p:nvPr/>
              </p:nvSpPr>
              <p:spPr>
                <a:xfrm rot="13800000">
                  <a:off x="1499360" y="2933755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갈매기형 수장 39">
                  <a:extLst>
                    <a:ext uri="{FF2B5EF4-FFF2-40B4-BE49-F238E27FC236}">
                      <a16:creationId xmlns:a16="http://schemas.microsoft.com/office/drawing/2014/main" id="{841C1AA6-2374-4C90-8598-F3A317E5BDEC}"/>
                    </a:ext>
                  </a:extLst>
                </p:cNvPr>
                <p:cNvSpPr/>
                <p:nvPr/>
              </p:nvSpPr>
              <p:spPr>
                <a:xfrm rot="13740000">
                  <a:off x="1434765" y="2851918"/>
                  <a:ext cx="88398" cy="160723"/>
                </a:xfrm>
                <a:prstGeom prst="chevron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4916D2C8-7AD1-4BDD-8DB5-9D8BE1840995}"/>
                    </a:ext>
                  </a:extLst>
                </p:cNvPr>
                <p:cNvGrpSpPr/>
                <p:nvPr/>
              </p:nvGrpSpPr>
              <p:grpSpPr>
                <a:xfrm>
                  <a:off x="1408561" y="3934173"/>
                  <a:ext cx="491529" cy="813115"/>
                  <a:chOff x="4192873" y="2546828"/>
                  <a:chExt cx="491529" cy="813115"/>
                </a:xfrm>
              </p:grpSpPr>
              <p:sp>
                <p:nvSpPr>
                  <p:cNvPr id="37" name="갈매기형 수장 41">
                    <a:extLst>
                      <a:ext uri="{FF2B5EF4-FFF2-40B4-BE49-F238E27FC236}">
                        <a16:creationId xmlns:a16="http://schemas.microsoft.com/office/drawing/2014/main" id="{1D967B29-412C-41F3-8C0C-F807B25303FB}"/>
                      </a:ext>
                    </a:extLst>
                  </p:cNvPr>
                  <p:cNvSpPr/>
                  <p:nvPr/>
                </p:nvSpPr>
                <p:spPr>
                  <a:xfrm rot="16500000" flipV="1">
                    <a:off x="4559842" y="251066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8" name="갈매기형 수장 42">
                    <a:extLst>
                      <a:ext uri="{FF2B5EF4-FFF2-40B4-BE49-F238E27FC236}">
                        <a16:creationId xmlns:a16="http://schemas.microsoft.com/office/drawing/2014/main" id="{CC996581-A907-4471-ABB6-ED9CCF1CD957}"/>
                      </a:ext>
                    </a:extLst>
                  </p:cNvPr>
                  <p:cNvSpPr/>
                  <p:nvPr/>
                </p:nvSpPr>
                <p:spPr>
                  <a:xfrm rot="17400000" flipV="1">
                    <a:off x="4529378" y="2663098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갈매기형 수장 43">
                    <a:extLst>
                      <a:ext uri="{FF2B5EF4-FFF2-40B4-BE49-F238E27FC236}">
                        <a16:creationId xmlns:a16="http://schemas.microsoft.com/office/drawing/2014/main" id="{380F066A-683E-4C75-B4E4-784320A3E9F4}"/>
                      </a:ext>
                    </a:extLst>
                  </p:cNvPr>
                  <p:cNvSpPr/>
                  <p:nvPr/>
                </p:nvSpPr>
                <p:spPr>
                  <a:xfrm rot="18000000" flipV="1">
                    <a:off x="4482994" y="281247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갈매기형 수장 44">
                    <a:extLst>
                      <a:ext uri="{FF2B5EF4-FFF2-40B4-BE49-F238E27FC236}">
                        <a16:creationId xmlns:a16="http://schemas.microsoft.com/office/drawing/2014/main" id="{06DEC40C-5A47-4533-9DCC-41316544E49D}"/>
                      </a:ext>
                    </a:extLst>
                  </p:cNvPr>
                  <p:cNvSpPr/>
                  <p:nvPr/>
                </p:nvSpPr>
                <p:spPr>
                  <a:xfrm rot="18300000" flipV="1">
                    <a:off x="4424930" y="2941863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1" name="갈매기형 수장 45">
                    <a:extLst>
                      <a:ext uri="{FF2B5EF4-FFF2-40B4-BE49-F238E27FC236}">
                        <a16:creationId xmlns:a16="http://schemas.microsoft.com/office/drawing/2014/main" id="{370871BF-8D30-41C5-AB45-A487D2F641FF}"/>
                      </a:ext>
                    </a:extLst>
                  </p:cNvPr>
                  <p:cNvSpPr/>
                  <p:nvPr/>
                </p:nvSpPr>
                <p:spPr>
                  <a:xfrm rot="18480000" flipV="1">
                    <a:off x="4369357" y="3055057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갈매기형 수장 46">
                    <a:extLst>
                      <a:ext uri="{FF2B5EF4-FFF2-40B4-BE49-F238E27FC236}">
                        <a16:creationId xmlns:a16="http://schemas.microsoft.com/office/drawing/2014/main" id="{0E3AE61A-89CD-4D42-817B-C39303596E19}"/>
                      </a:ext>
                    </a:extLst>
                  </p:cNvPr>
                  <p:cNvSpPr/>
                  <p:nvPr/>
                </p:nvSpPr>
                <p:spPr>
                  <a:xfrm rot="18600000" flipV="1">
                    <a:off x="4293631" y="3153545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" name="갈매기형 수장 47">
                    <a:extLst>
                      <a:ext uri="{FF2B5EF4-FFF2-40B4-BE49-F238E27FC236}">
                        <a16:creationId xmlns:a16="http://schemas.microsoft.com/office/drawing/2014/main" id="{77AD1447-099D-46DD-B7A8-B902252AFE72}"/>
                      </a:ext>
                    </a:extLst>
                  </p:cNvPr>
                  <p:cNvSpPr/>
                  <p:nvPr/>
                </p:nvSpPr>
                <p:spPr>
                  <a:xfrm rot="18660000" flipV="1">
                    <a:off x="4229036" y="3235382"/>
                    <a:ext cx="88398" cy="160723"/>
                  </a:xfrm>
                  <a:prstGeom prst="chevron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2" name="타원 38">
            <a:extLst>
              <a:ext uri="{FF2B5EF4-FFF2-40B4-BE49-F238E27FC236}">
                <a16:creationId xmlns:a16="http://schemas.microsoft.com/office/drawing/2014/main" id="{E7B1E3BB-0E76-411F-AE3B-9DD83CC57FE9}"/>
              </a:ext>
            </a:extLst>
          </p:cNvPr>
          <p:cNvSpPr/>
          <p:nvPr/>
        </p:nvSpPr>
        <p:spPr>
          <a:xfrm rot="2700000" flipV="1">
            <a:off x="2166818" y="3567796"/>
            <a:ext cx="188284" cy="610488"/>
          </a:xfrm>
          <a:custGeom>
            <a:avLst/>
            <a:gdLst>
              <a:gd name="connsiteX0" fmla="*/ 0 w 187900"/>
              <a:gd name="connsiteY0" fmla="*/ 334999 h 669997"/>
              <a:gd name="connsiteX1" fmla="*/ 93950 w 187900"/>
              <a:gd name="connsiteY1" fmla="*/ 0 h 669997"/>
              <a:gd name="connsiteX2" fmla="*/ 187900 w 187900"/>
              <a:gd name="connsiteY2" fmla="*/ 334999 h 669997"/>
              <a:gd name="connsiteX3" fmla="*/ 93950 w 187900"/>
              <a:gd name="connsiteY3" fmla="*/ 669998 h 669997"/>
              <a:gd name="connsiteX4" fmla="*/ 0 w 187900"/>
              <a:gd name="connsiteY4" fmla="*/ 334999 h 669997"/>
              <a:gd name="connsiteX0" fmla="*/ 61 w 187961"/>
              <a:gd name="connsiteY0" fmla="*/ 258796 h 593795"/>
              <a:gd name="connsiteX1" fmla="*/ 83851 w 187961"/>
              <a:gd name="connsiteY1" fmla="*/ 0 h 593795"/>
              <a:gd name="connsiteX2" fmla="*/ 187961 w 187961"/>
              <a:gd name="connsiteY2" fmla="*/ 258796 h 593795"/>
              <a:gd name="connsiteX3" fmla="*/ 94011 w 187961"/>
              <a:gd name="connsiteY3" fmla="*/ 593795 h 593795"/>
              <a:gd name="connsiteX4" fmla="*/ 61 w 187961"/>
              <a:gd name="connsiteY4" fmla="*/ 258796 h 59379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61 w 187961"/>
              <a:gd name="connsiteY0" fmla="*/ 192756 h 527755"/>
              <a:gd name="connsiteX1" fmla="*/ 83851 w 187961"/>
              <a:gd name="connsiteY1" fmla="*/ 0 h 527755"/>
              <a:gd name="connsiteX2" fmla="*/ 187961 w 187961"/>
              <a:gd name="connsiteY2" fmla="*/ 192756 h 527755"/>
              <a:gd name="connsiteX3" fmla="*/ 94011 w 187961"/>
              <a:gd name="connsiteY3" fmla="*/ 527755 h 527755"/>
              <a:gd name="connsiteX4" fmla="*/ 61 w 187961"/>
              <a:gd name="connsiteY4" fmla="*/ 192756 h 527755"/>
              <a:gd name="connsiteX0" fmla="*/ 20 w 245024"/>
              <a:gd name="connsiteY0" fmla="*/ 196022 h 527776"/>
              <a:gd name="connsiteX1" fmla="*/ 140914 w 245024"/>
              <a:gd name="connsiteY1" fmla="*/ 21 h 527776"/>
              <a:gd name="connsiteX2" fmla="*/ 245024 w 245024"/>
              <a:gd name="connsiteY2" fmla="*/ 192777 h 527776"/>
              <a:gd name="connsiteX3" fmla="*/ 151074 w 245024"/>
              <a:gd name="connsiteY3" fmla="*/ 527776 h 527776"/>
              <a:gd name="connsiteX4" fmla="*/ 20 w 245024"/>
              <a:gd name="connsiteY4" fmla="*/ 196022 h 527776"/>
              <a:gd name="connsiteX0" fmla="*/ 20 w 245565"/>
              <a:gd name="connsiteY0" fmla="*/ 196008 h 527762"/>
              <a:gd name="connsiteX1" fmla="*/ 140914 w 245565"/>
              <a:gd name="connsiteY1" fmla="*/ 7 h 527762"/>
              <a:gd name="connsiteX2" fmla="*/ 245565 w 245565"/>
              <a:gd name="connsiteY2" fmla="*/ 194215 h 527762"/>
              <a:gd name="connsiteX3" fmla="*/ 151074 w 245565"/>
              <a:gd name="connsiteY3" fmla="*/ 527762 h 527762"/>
              <a:gd name="connsiteX4" fmla="*/ 20 w 245565"/>
              <a:gd name="connsiteY4" fmla="*/ 196008 h 527762"/>
              <a:gd name="connsiteX0" fmla="*/ 20 w 246094"/>
              <a:gd name="connsiteY0" fmla="*/ 196002 h 527756"/>
              <a:gd name="connsiteX1" fmla="*/ 140914 w 246094"/>
              <a:gd name="connsiteY1" fmla="*/ 1 h 527756"/>
              <a:gd name="connsiteX2" fmla="*/ 245565 w 246094"/>
              <a:gd name="connsiteY2" fmla="*/ 194209 h 527756"/>
              <a:gd name="connsiteX3" fmla="*/ 151074 w 246094"/>
              <a:gd name="connsiteY3" fmla="*/ 527756 h 527756"/>
              <a:gd name="connsiteX4" fmla="*/ 20 w 246094"/>
              <a:gd name="connsiteY4" fmla="*/ 196002 h 527756"/>
              <a:gd name="connsiteX0" fmla="*/ 48 w 246122"/>
              <a:gd name="connsiteY0" fmla="*/ 196035 h 527789"/>
              <a:gd name="connsiteX1" fmla="*/ 140942 w 246122"/>
              <a:gd name="connsiteY1" fmla="*/ 34 h 527789"/>
              <a:gd name="connsiteX2" fmla="*/ 245593 w 246122"/>
              <a:gd name="connsiteY2" fmla="*/ 194242 h 527789"/>
              <a:gd name="connsiteX3" fmla="*/ 151102 w 246122"/>
              <a:gd name="connsiteY3" fmla="*/ 527789 h 527789"/>
              <a:gd name="connsiteX4" fmla="*/ 48 w 246122"/>
              <a:gd name="connsiteY4" fmla="*/ 196035 h 527789"/>
              <a:gd name="connsiteX0" fmla="*/ 19 w 190356"/>
              <a:gd name="connsiteY0" fmla="*/ 196030 h 527784"/>
              <a:gd name="connsiteX1" fmla="*/ 140913 w 190356"/>
              <a:gd name="connsiteY1" fmla="*/ 29 h 527784"/>
              <a:gd name="connsiteX2" fmla="*/ 152690 w 190356"/>
              <a:gd name="connsiteY2" fmla="*/ 182599 h 527784"/>
              <a:gd name="connsiteX3" fmla="*/ 151073 w 190356"/>
              <a:gd name="connsiteY3" fmla="*/ 527784 h 527784"/>
              <a:gd name="connsiteX4" fmla="*/ 19 w 190356"/>
              <a:gd name="connsiteY4" fmla="*/ 196030 h 527784"/>
              <a:gd name="connsiteX0" fmla="*/ 92 w 197623"/>
              <a:gd name="connsiteY0" fmla="*/ 198010 h 529764"/>
              <a:gd name="connsiteX1" fmla="*/ 140986 w 197623"/>
              <a:gd name="connsiteY1" fmla="*/ 2009 h 529764"/>
              <a:gd name="connsiteX2" fmla="*/ 152763 w 197623"/>
              <a:gd name="connsiteY2" fmla="*/ 184579 h 529764"/>
              <a:gd name="connsiteX3" fmla="*/ 151146 w 197623"/>
              <a:gd name="connsiteY3" fmla="*/ 529764 h 529764"/>
              <a:gd name="connsiteX4" fmla="*/ 92 w 197623"/>
              <a:gd name="connsiteY4" fmla="*/ 198010 h 529764"/>
              <a:gd name="connsiteX0" fmla="*/ 92 w 197623"/>
              <a:gd name="connsiteY0" fmla="*/ 198010 h 529764"/>
              <a:gd name="connsiteX1" fmla="*/ 140986 w 197623"/>
              <a:gd name="connsiteY1" fmla="*/ 2009 h 529764"/>
              <a:gd name="connsiteX2" fmla="*/ 152763 w 197623"/>
              <a:gd name="connsiteY2" fmla="*/ 184579 h 529764"/>
              <a:gd name="connsiteX3" fmla="*/ 151146 w 197623"/>
              <a:gd name="connsiteY3" fmla="*/ 529764 h 529764"/>
              <a:gd name="connsiteX4" fmla="*/ 92 w 197623"/>
              <a:gd name="connsiteY4" fmla="*/ 198010 h 529764"/>
              <a:gd name="connsiteX0" fmla="*/ 19 w 191216"/>
              <a:gd name="connsiteY0" fmla="*/ 196472 h 528226"/>
              <a:gd name="connsiteX1" fmla="*/ 140913 w 191216"/>
              <a:gd name="connsiteY1" fmla="*/ 471 h 528226"/>
              <a:gd name="connsiteX2" fmla="*/ 155757 w 191216"/>
              <a:gd name="connsiteY2" fmla="*/ 249374 h 528226"/>
              <a:gd name="connsiteX3" fmla="*/ 151073 w 191216"/>
              <a:gd name="connsiteY3" fmla="*/ 528226 h 528226"/>
              <a:gd name="connsiteX4" fmla="*/ 19 w 191216"/>
              <a:gd name="connsiteY4" fmla="*/ 196472 h 528226"/>
              <a:gd name="connsiteX0" fmla="*/ 43 w 191240"/>
              <a:gd name="connsiteY0" fmla="*/ 196392 h 528146"/>
              <a:gd name="connsiteX1" fmla="*/ 140937 w 191240"/>
              <a:gd name="connsiteY1" fmla="*/ 391 h 528146"/>
              <a:gd name="connsiteX2" fmla="*/ 155781 w 191240"/>
              <a:gd name="connsiteY2" fmla="*/ 249294 h 528146"/>
              <a:gd name="connsiteX3" fmla="*/ 151097 w 191240"/>
              <a:gd name="connsiteY3" fmla="*/ 528146 h 528146"/>
              <a:gd name="connsiteX4" fmla="*/ 43 w 191240"/>
              <a:gd name="connsiteY4" fmla="*/ 196392 h 528146"/>
              <a:gd name="connsiteX0" fmla="*/ 18 w 182293"/>
              <a:gd name="connsiteY0" fmla="*/ 196264 h 528018"/>
              <a:gd name="connsiteX1" fmla="*/ 140912 w 182293"/>
              <a:gd name="connsiteY1" fmla="*/ 263 h 528018"/>
              <a:gd name="connsiteX2" fmla="*/ 115957 w 182293"/>
              <a:gd name="connsiteY2" fmla="*/ 235061 h 528018"/>
              <a:gd name="connsiteX3" fmla="*/ 151072 w 182293"/>
              <a:gd name="connsiteY3" fmla="*/ 528018 h 528018"/>
              <a:gd name="connsiteX4" fmla="*/ 18 w 182293"/>
              <a:gd name="connsiteY4" fmla="*/ 196264 h 528018"/>
              <a:gd name="connsiteX0" fmla="*/ 37 w 182312"/>
              <a:gd name="connsiteY0" fmla="*/ 196230 h 527984"/>
              <a:gd name="connsiteX1" fmla="*/ 140931 w 182312"/>
              <a:gd name="connsiteY1" fmla="*/ 229 h 527984"/>
              <a:gd name="connsiteX2" fmla="*/ 115976 w 182312"/>
              <a:gd name="connsiteY2" fmla="*/ 235027 h 527984"/>
              <a:gd name="connsiteX3" fmla="*/ 151091 w 182312"/>
              <a:gd name="connsiteY3" fmla="*/ 527984 h 527984"/>
              <a:gd name="connsiteX4" fmla="*/ 37 w 182312"/>
              <a:gd name="connsiteY4" fmla="*/ 196230 h 527984"/>
              <a:gd name="connsiteX0" fmla="*/ 34 w 182309"/>
              <a:gd name="connsiteY0" fmla="*/ 199645 h 531399"/>
              <a:gd name="connsiteX1" fmla="*/ 140928 w 182309"/>
              <a:gd name="connsiteY1" fmla="*/ 3644 h 531399"/>
              <a:gd name="connsiteX2" fmla="*/ 115973 w 182309"/>
              <a:gd name="connsiteY2" fmla="*/ 238442 h 531399"/>
              <a:gd name="connsiteX3" fmla="*/ 151088 w 182309"/>
              <a:gd name="connsiteY3" fmla="*/ 531399 h 531399"/>
              <a:gd name="connsiteX4" fmla="*/ 34 w 182309"/>
              <a:gd name="connsiteY4" fmla="*/ 199645 h 531399"/>
              <a:gd name="connsiteX0" fmla="*/ 335 w 203165"/>
              <a:gd name="connsiteY0" fmla="*/ 199524 h 497072"/>
              <a:gd name="connsiteX1" fmla="*/ 141229 w 203165"/>
              <a:gd name="connsiteY1" fmla="*/ 3523 h 497072"/>
              <a:gd name="connsiteX2" fmla="*/ 116274 w 203165"/>
              <a:gd name="connsiteY2" fmla="*/ 238321 h 497072"/>
              <a:gd name="connsiteX3" fmla="*/ 175387 w 203165"/>
              <a:gd name="connsiteY3" fmla="*/ 497072 h 497072"/>
              <a:gd name="connsiteX4" fmla="*/ 335 w 203165"/>
              <a:gd name="connsiteY4" fmla="*/ 199524 h 497072"/>
              <a:gd name="connsiteX0" fmla="*/ 170 w 216276"/>
              <a:gd name="connsiteY0" fmla="*/ 212648 h 493625"/>
              <a:gd name="connsiteX1" fmla="*/ 154340 w 216276"/>
              <a:gd name="connsiteY1" fmla="*/ 76 h 493625"/>
              <a:gd name="connsiteX2" fmla="*/ 129385 w 216276"/>
              <a:gd name="connsiteY2" fmla="*/ 234874 h 493625"/>
              <a:gd name="connsiteX3" fmla="*/ 188498 w 216276"/>
              <a:gd name="connsiteY3" fmla="*/ 493625 h 493625"/>
              <a:gd name="connsiteX4" fmla="*/ 170 w 216276"/>
              <a:gd name="connsiteY4" fmla="*/ 212648 h 493625"/>
              <a:gd name="connsiteX0" fmla="*/ 266 w 216372"/>
              <a:gd name="connsiteY0" fmla="*/ 215534 h 496511"/>
              <a:gd name="connsiteX1" fmla="*/ 154436 w 216372"/>
              <a:gd name="connsiteY1" fmla="*/ 2962 h 496511"/>
              <a:gd name="connsiteX2" fmla="*/ 129481 w 216372"/>
              <a:gd name="connsiteY2" fmla="*/ 237760 h 496511"/>
              <a:gd name="connsiteX3" fmla="*/ 188594 w 216372"/>
              <a:gd name="connsiteY3" fmla="*/ 496511 h 496511"/>
              <a:gd name="connsiteX4" fmla="*/ 266 w 216372"/>
              <a:gd name="connsiteY4" fmla="*/ 215534 h 496511"/>
              <a:gd name="connsiteX0" fmla="*/ 291 w 216397"/>
              <a:gd name="connsiteY0" fmla="*/ 219066 h 500043"/>
              <a:gd name="connsiteX1" fmla="*/ 154461 w 216397"/>
              <a:gd name="connsiteY1" fmla="*/ 6494 h 500043"/>
              <a:gd name="connsiteX2" fmla="*/ 129506 w 216397"/>
              <a:gd name="connsiteY2" fmla="*/ 241292 h 500043"/>
              <a:gd name="connsiteX3" fmla="*/ 188619 w 216397"/>
              <a:gd name="connsiteY3" fmla="*/ 500043 h 500043"/>
              <a:gd name="connsiteX4" fmla="*/ 291 w 216397"/>
              <a:gd name="connsiteY4" fmla="*/ 219066 h 500043"/>
              <a:gd name="connsiteX0" fmla="*/ 291 w 226555"/>
              <a:gd name="connsiteY0" fmla="*/ 219066 h 500043"/>
              <a:gd name="connsiteX1" fmla="*/ 154461 w 226555"/>
              <a:gd name="connsiteY1" fmla="*/ 6494 h 500043"/>
              <a:gd name="connsiteX2" fmla="*/ 129506 w 226555"/>
              <a:gd name="connsiteY2" fmla="*/ 241292 h 500043"/>
              <a:gd name="connsiteX3" fmla="*/ 188619 w 226555"/>
              <a:gd name="connsiteY3" fmla="*/ 500043 h 500043"/>
              <a:gd name="connsiteX4" fmla="*/ 291 w 226555"/>
              <a:gd name="connsiteY4" fmla="*/ 219066 h 500043"/>
              <a:gd name="connsiteX0" fmla="*/ 545 w 226809"/>
              <a:gd name="connsiteY0" fmla="*/ 221397 h 502374"/>
              <a:gd name="connsiteX1" fmla="*/ 154715 w 226809"/>
              <a:gd name="connsiteY1" fmla="*/ 8825 h 502374"/>
              <a:gd name="connsiteX2" fmla="*/ 129760 w 226809"/>
              <a:gd name="connsiteY2" fmla="*/ 243623 h 502374"/>
              <a:gd name="connsiteX3" fmla="*/ 188873 w 226809"/>
              <a:gd name="connsiteY3" fmla="*/ 502374 h 502374"/>
              <a:gd name="connsiteX4" fmla="*/ 545 w 226809"/>
              <a:gd name="connsiteY4" fmla="*/ 221397 h 502374"/>
              <a:gd name="connsiteX0" fmla="*/ 561 w 226825"/>
              <a:gd name="connsiteY0" fmla="*/ 222493 h 503470"/>
              <a:gd name="connsiteX1" fmla="*/ 154731 w 226825"/>
              <a:gd name="connsiteY1" fmla="*/ 9921 h 503470"/>
              <a:gd name="connsiteX2" fmla="*/ 129776 w 226825"/>
              <a:gd name="connsiteY2" fmla="*/ 244719 h 503470"/>
              <a:gd name="connsiteX3" fmla="*/ 188889 w 226825"/>
              <a:gd name="connsiteY3" fmla="*/ 503470 h 503470"/>
              <a:gd name="connsiteX4" fmla="*/ 561 w 226825"/>
              <a:gd name="connsiteY4" fmla="*/ 222493 h 503470"/>
              <a:gd name="connsiteX0" fmla="*/ 561 w 225902"/>
              <a:gd name="connsiteY0" fmla="*/ 222493 h 503470"/>
              <a:gd name="connsiteX1" fmla="*/ 154731 w 225902"/>
              <a:gd name="connsiteY1" fmla="*/ 9921 h 503470"/>
              <a:gd name="connsiteX2" fmla="*/ 129776 w 225902"/>
              <a:gd name="connsiteY2" fmla="*/ 244719 h 503470"/>
              <a:gd name="connsiteX3" fmla="*/ 188889 w 225902"/>
              <a:gd name="connsiteY3" fmla="*/ 503470 h 503470"/>
              <a:gd name="connsiteX4" fmla="*/ 561 w 225902"/>
              <a:gd name="connsiteY4" fmla="*/ 222493 h 503470"/>
              <a:gd name="connsiteX0" fmla="*/ 561 w 211779"/>
              <a:gd name="connsiteY0" fmla="*/ 222493 h 503470"/>
              <a:gd name="connsiteX1" fmla="*/ 154731 w 211779"/>
              <a:gd name="connsiteY1" fmla="*/ 9921 h 503470"/>
              <a:gd name="connsiteX2" fmla="*/ 129776 w 211779"/>
              <a:gd name="connsiteY2" fmla="*/ 244719 h 503470"/>
              <a:gd name="connsiteX3" fmla="*/ 188889 w 211779"/>
              <a:gd name="connsiteY3" fmla="*/ 503470 h 503470"/>
              <a:gd name="connsiteX4" fmla="*/ 561 w 211779"/>
              <a:gd name="connsiteY4" fmla="*/ 222493 h 503470"/>
              <a:gd name="connsiteX0" fmla="*/ 169 w 212249"/>
              <a:gd name="connsiteY0" fmla="*/ 233491 h 493550"/>
              <a:gd name="connsiteX1" fmla="*/ 155201 w 212249"/>
              <a:gd name="connsiteY1" fmla="*/ 1 h 493550"/>
              <a:gd name="connsiteX2" fmla="*/ 130246 w 212249"/>
              <a:gd name="connsiteY2" fmla="*/ 234799 h 493550"/>
              <a:gd name="connsiteX3" fmla="*/ 189359 w 212249"/>
              <a:gd name="connsiteY3" fmla="*/ 493550 h 493550"/>
              <a:gd name="connsiteX4" fmla="*/ 169 w 212249"/>
              <a:gd name="connsiteY4" fmla="*/ 233491 h 493550"/>
              <a:gd name="connsiteX0" fmla="*/ 371 w 212451"/>
              <a:gd name="connsiteY0" fmla="*/ 236155 h 496214"/>
              <a:gd name="connsiteX1" fmla="*/ 155403 w 212451"/>
              <a:gd name="connsiteY1" fmla="*/ 2665 h 496214"/>
              <a:gd name="connsiteX2" fmla="*/ 130448 w 212451"/>
              <a:gd name="connsiteY2" fmla="*/ 237463 h 496214"/>
              <a:gd name="connsiteX3" fmla="*/ 189561 w 212451"/>
              <a:gd name="connsiteY3" fmla="*/ 496214 h 496214"/>
              <a:gd name="connsiteX4" fmla="*/ 371 w 212451"/>
              <a:gd name="connsiteY4" fmla="*/ 236155 h 496214"/>
              <a:gd name="connsiteX0" fmla="*/ 390 w 212470"/>
              <a:gd name="connsiteY0" fmla="*/ 236412 h 496471"/>
              <a:gd name="connsiteX1" fmla="*/ 155422 w 212470"/>
              <a:gd name="connsiteY1" fmla="*/ 2922 h 496471"/>
              <a:gd name="connsiteX2" fmla="*/ 130467 w 212470"/>
              <a:gd name="connsiteY2" fmla="*/ 237720 h 496471"/>
              <a:gd name="connsiteX3" fmla="*/ 189580 w 212470"/>
              <a:gd name="connsiteY3" fmla="*/ 496471 h 496471"/>
              <a:gd name="connsiteX4" fmla="*/ 390 w 212470"/>
              <a:gd name="connsiteY4" fmla="*/ 236412 h 496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470" h="496471">
                <a:moveTo>
                  <a:pt x="390" y="236412"/>
                </a:moveTo>
                <a:cubicBezTo>
                  <a:pt x="-5303" y="154154"/>
                  <a:pt x="51457" y="-24986"/>
                  <a:pt x="155422" y="2922"/>
                </a:cubicBezTo>
                <a:cubicBezTo>
                  <a:pt x="259387" y="30830"/>
                  <a:pt x="131446" y="181151"/>
                  <a:pt x="130467" y="237720"/>
                </a:cubicBezTo>
                <a:cubicBezTo>
                  <a:pt x="129488" y="294289"/>
                  <a:pt x="265099" y="465063"/>
                  <a:pt x="189580" y="496471"/>
                </a:cubicBezTo>
                <a:cubicBezTo>
                  <a:pt x="101172" y="492171"/>
                  <a:pt x="6083" y="318670"/>
                  <a:pt x="390" y="23641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B8C075-52A6-43F9-BAF1-64C6A5C511EE}"/>
              </a:ext>
            </a:extLst>
          </p:cNvPr>
          <p:cNvCxnSpPr>
            <a:cxnSpLocks/>
          </p:cNvCxnSpPr>
          <p:nvPr/>
        </p:nvCxnSpPr>
        <p:spPr>
          <a:xfrm>
            <a:off x="3313057" y="3195372"/>
            <a:ext cx="50502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D367D1-2323-4FAA-8A0F-F1B35952A920}"/>
                  </a:ext>
                </a:extLst>
              </p:cNvPr>
              <p:cNvSpPr txBox="1"/>
              <p:nvPr/>
            </p:nvSpPr>
            <p:spPr>
              <a:xfrm>
                <a:off x="3403972" y="2751827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BD367D1-2323-4FAA-8A0F-F1B35952A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972" y="2751827"/>
                <a:ext cx="262126" cy="369332"/>
              </a:xfrm>
              <a:prstGeom prst="rect">
                <a:avLst/>
              </a:prstGeom>
              <a:blipFill>
                <a:blip r:embed="rId2"/>
                <a:stretch>
                  <a:fillRect l="-13953" r="-9302" b="-3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BB9AE6-3C3C-407C-A61A-ED548D2A287B}"/>
              </a:ext>
            </a:extLst>
          </p:cNvPr>
          <p:cNvCxnSpPr>
            <a:cxnSpLocks/>
          </p:cNvCxnSpPr>
          <p:nvPr/>
        </p:nvCxnSpPr>
        <p:spPr>
          <a:xfrm flipH="1">
            <a:off x="1760408" y="2961957"/>
            <a:ext cx="50502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8F65BA-A938-4248-ADFE-04775C21FADC}"/>
                  </a:ext>
                </a:extLst>
              </p:cNvPr>
              <p:cNvSpPr txBox="1"/>
              <p:nvPr/>
            </p:nvSpPr>
            <p:spPr>
              <a:xfrm>
                <a:off x="1851323" y="2518412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68F65BA-A938-4248-ADFE-04775C21F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323" y="2518412"/>
                <a:ext cx="262126" cy="369332"/>
              </a:xfrm>
              <a:prstGeom prst="rect">
                <a:avLst/>
              </a:prstGeom>
              <a:blipFill>
                <a:blip r:embed="rId3"/>
                <a:stretch>
                  <a:fillRect l="-30233" r="-41860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451B694-B5D7-444C-A6F6-24F6D2140EB2}"/>
              </a:ext>
            </a:extLst>
          </p:cNvPr>
          <p:cNvCxnSpPr>
            <a:cxnSpLocks/>
          </p:cNvCxnSpPr>
          <p:nvPr/>
        </p:nvCxnSpPr>
        <p:spPr>
          <a:xfrm>
            <a:off x="9730466" y="2961957"/>
            <a:ext cx="50502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4C4BB-0B32-4E62-86F3-333DB04CEFC5}"/>
                  </a:ext>
                </a:extLst>
              </p:cNvPr>
              <p:cNvSpPr txBox="1"/>
              <p:nvPr/>
            </p:nvSpPr>
            <p:spPr>
              <a:xfrm>
                <a:off x="9821381" y="2518412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74C4BB-0B32-4E62-86F3-333DB04CE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81" y="2518412"/>
                <a:ext cx="262126" cy="369332"/>
              </a:xfrm>
              <a:prstGeom prst="rect">
                <a:avLst/>
              </a:prstGeom>
              <a:blipFill>
                <a:blip r:embed="rId4"/>
                <a:stretch>
                  <a:fillRect l="-30233" r="-48837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12058FC-1027-41E1-B618-1827FC09DEC0}"/>
              </a:ext>
            </a:extLst>
          </p:cNvPr>
          <p:cNvSpPr txBox="1"/>
          <p:nvPr/>
        </p:nvSpPr>
        <p:spPr>
          <a:xfrm flipH="1">
            <a:off x="4917019" y="5014824"/>
            <a:ext cx="84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정지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A5B6D-C8DE-4D89-BDCC-C582984E11AE}"/>
              </a:ext>
            </a:extLst>
          </p:cNvPr>
          <p:cNvSpPr txBox="1"/>
          <p:nvPr/>
        </p:nvSpPr>
        <p:spPr>
          <a:xfrm flipH="1">
            <a:off x="6625790" y="5014824"/>
            <a:ext cx="84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/>
              <a:t>정지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842060-2DD9-41EB-AE28-F1E94916C6A8}"/>
                  </a:ext>
                </a:extLst>
              </p:cNvPr>
              <p:cNvSpPr txBox="1"/>
              <p:nvPr/>
            </p:nvSpPr>
            <p:spPr>
              <a:xfrm>
                <a:off x="1294460" y="3270092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842060-2DD9-41EB-AE28-F1E94916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460" y="3270092"/>
                <a:ext cx="262126" cy="369332"/>
              </a:xfrm>
              <a:prstGeom prst="rect">
                <a:avLst/>
              </a:prstGeom>
              <a:blipFill>
                <a:blip r:embed="rId5"/>
                <a:stretch>
                  <a:fillRect l="-27907" r="-27907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926623-BA14-4DD2-9728-4A245179DE58}"/>
                  </a:ext>
                </a:extLst>
              </p:cNvPr>
              <p:cNvSpPr txBox="1"/>
              <p:nvPr/>
            </p:nvSpPr>
            <p:spPr>
              <a:xfrm>
                <a:off x="10471690" y="3270092"/>
                <a:ext cx="26212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2400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3926623-BA14-4DD2-9728-4A245179D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690" y="3270092"/>
                <a:ext cx="262126" cy="369332"/>
              </a:xfrm>
              <a:prstGeom prst="rect">
                <a:avLst/>
              </a:prstGeom>
              <a:blipFill>
                <a:blip r:embed="rId6"/>
                <a:stretch>
                  <a:fillRect l="-32558" r="-25581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89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81314B-E855-4CC3-B4EE-C54C4B5F2C83}"/>
              </a:ext>
            </a:extLst>
          </p:cNvPr>
          <p:cNvGrpSpPr/>
          <p:nvPr/>
        </p:nvGrpSpPr>
        <p:grpSpPr>
          <a:xfrm>
            <a:off x="2882749" y="3192716"/>
            <a:ext cx="1894637" cy="1267512"/>
            <a:chOff x="3311844" y="2451199"/>
            <a:chExt cx="1894637" cy="1267512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AC76BC5C-D5C8-49F7-B070-2E561F2BE461}"/>
                </a:ext>
              </a:extLst>
            </p:cNvPr>
            <p:cNvGrpSpPr/>
            <p:nvPr/>
          </p:nvGrpSpPr>
          <p:grpSpPr>
            <a:xfrm>
              <a:off x="4324973" y="2634499"/>
              <a:ext cx="881508" cy="1041527"/>
              <a:chOff x="4324973" y="2634499"/>
              <a:chExt cx="881508" cy="1041527"/>
            </a:xfrm>
          </p:grpSpPr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5C005258-8350-427A-B539-B748E6663934}"/>
                  </a:ext>
                </a:extLst>
              </p:cNvPr>
              <p:cNvSpPr/>
              <p:nvPr/>
            </p:nvSpPr>
            <p:spPr>
              <a:xfrm>
                <a:off x="4324973" y="2926295"/>
                <a:ext cx="426238" cy="742477"/>
              </a:xfrm>
              <a:custGeom>
                <a:avLst/>
                <a:gdLst>
                  <a:gd name="connsiteX0" fmla="*/ 265271 w 295275"/>
                  <a:gd name="connsiteY0" fmla="*/ 292894 h 514350"/>
                  <a:gd name="connsiteX1" fmla="*/ 90011 w 295275"/>
                  <a:gd name="connsiteY1" fmla="*/ 292894 h 514350"/>
                  <a:gd name="connsiteX2" fmla="*/ 64294 w 295275"/>
                  <a:gd name="connsiteY2" fmla="*/ 32861 h 514350"/>
                  <a:gd name="connsiteX3" fmla="*/ 64294 w 295275"/>
                  <a:gd name="connsiteY3" fmla="*/ 32861 h 514350"/>
                  <a:gd name="connsiteX4" fmla="*/ 35719 w 295275"/>
                  <a:gd name="connsiteY4" fmla="*/ 7144 h 514350"/>
                  <a:gd name="connsiteX5" fmla="*/ 7144 w 295275"/>
                  <a:gd name="connsiteY5" fmla="*/ 35719 h 514350"/>
                  <a:gd name="connsiteX6" fmla="*/ 7144 w 295275"/>
                  <a:gd name="connsiteY6" fmla="*/ 38576 h 514350"/>
                  <a:gd name="connsiteX7" fmla="*/ 7144 w 295275"/>
                  <a:gd name="connsiteY7" fmla="*/ 38576 h 514350"/>
                  <a:gd name="connsiteX8" fmla="*/ 35719 w 295275"/>
                  <a:gd name="connsiteY8" fmla="*/ 320516 h 514350"/>
                  <a:gd name="connsiteX9" fmla="*/ 8096 w 295275"/>
                  <a:gd name="connsiteY9" fmla="*/ 511969 h 514350"/>
                  <a:gd name="connsiteX10" fmla="*/ 66199 w 295275"/>
                  <a:gd name="connsiteY10" fmla="*/ 511969 h 514350"/>
                  <a:gd name="connsiteX11" fmla="*/ 75724 w 295275"/>
                  <a:gd name="connsiteY11" fmla="*/ 445294 h 514350"/>
                  <a:gd name="connsiteX12" fmla="*/ 207169 w 295275"/>
                  <a:gd name="connsiteY12" fmla="*/ 445294 h 514350"/>
                  <a:gd name="connsiteX13" fmla="*/ 207169 w 295275"/>
                  <a:gd name="connsiteY13" fmla="*/ 511969 h 514350"/>
                  <a:gd name="connsiteX14" fmla="*/ 264319 w 295275"/>
                  <a:gd name="connsiteY14" fmla="*/ 511969 h 514350"/>
                  <a:gd name="connsiteX15" fmla="*/ 264319 w 295275"/>
                  <a:gd name="connsiteY15" fmla="*/ 350044 h 514350"/>
                  <a:gd name="connsiteX16" fmla="*/ 265271 w 295275"/>
                  <a:gd name="connsiteY16" fmla="*/ 350044 h 514350"/>
                  <a:gd name="connsiteX17" fmla="*/ 293846 w 295275"/>
                  <a:gd name="connsiteY17" fmla="*/ 321469 h 514350"/>
                  <a:gd name="connsiteX18" fmla="*/ 265271 w 295275"/>
                  <a:gd name="connsiteY18" fmla="*/ 292894 h 514350"/>
                  <a:gd name="connsiteX19" fmla="*/ 207169 w 295275"/>
                  <a:gd name="connsiteY19" fmla="*/ 407194 h 514350"/>
                  <a:gd name="connsiteX20" fmla="*/ 80486 w 295275"/>
                  <a:gd name="connsiteY20" fmla="*/ 407194 h 514350"/>
                  <a:gd name="connsiteX21" fmla="*/ 89059 w 295275"/>
                  <a:gd name="connsiteY21" fmla="*/ 350044 h 514350"/>
                  <a:gd name="connsiteX22" fmla="*/ 207169 w 295275"/>
                  <a:gd name="connsiteY22" fmla="*/ 350044 h 514350"/>
                  <a:gd name="connsiteX23" fmla="*/ 207169 w 295275"/>
                  <a:gd name="connsiteY23" fmla="*/ 407194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95275" h="514350">
                    <a:moveTo>
                      <a:pt x="265271" y="292894"/>
                    </a:moveTo>
                    <a:lnTo>
                      <a:pt x="90011" y="292894"/>
                    </a:lnTo>
                    <a:lnTo>
                      <a:pt x="64294" y="32861"/>
                    </a:lnTo>
                    <a:lnTo>
                      <a:pt x="64294" y="32861"/>
                    </a:lnTo>
                    <a:cubicBezTo>
                      <a:pt x="62389" y="18574"/>
                      <a:pt x="50959" y="7144"/>
                      <a:pt x="35719" y="7144"/>
                    </a:cubicBezTo>
                    <a:cubicBezTo>
                      <a:pt x="19526" y="7144"/>
                      <a:pt x="7144" y="19526"/>
                      <a:pt x="7144" y="35719"/>
                    </a:cubicBezTo>
                    <a:cubicBezTo>
                      <a:pt x="7144" y="36671"/>
                      <a:pt x="7144" y="37624"/>
                      <a:pt x="7144" y="38576"/>
                    </a:cubicBezTo>
                    <a:lnTo>
                      <a:pt x="7144" y="38576"/>
                    </a:lnTo>
                    <a:lnTo>
                      <a:pt x="35719" y="320516"/>
                    </a:lnTo>
                    <a:lnTo>
                      <a:pt x="8096" y="511969"/>
                    </a:lnTo>
                    <a:lnTo>
                      <a:pt x="66199" y="511969"/>
                    </a:lnTo>
                    <a:lnTo>
                      <a:pt x="75724" y="445294"/>
                    </a:lnTo>
                    <a:lnTo>
                      <a:pt x="207169" y="445294"/>
                    </a:lnTo>
                    <a:lnTo>
                      <a:pt x="207169" y="511969"/>
                    </a:lnTo>
                    <a:lnTo>
                      <a:pt x="264319" y="511969"/>
                    </a:lnTo>
                    <a:lnTo>
                      <a:pt x="264319" y="350044"/>
                    </a:lnTo>
                    <a:lnTo>
                      <a:pt x="265271" y="350044"/>
                    </a:lnTo>
                    <a:cubicBezTo>
                      <a:pt x="281464" y="350044"/>
                      <a:pt x="293846" y="337661"/>
                      <a:pt x="293846" y="321469"/>
                    </a:cubicBezTo>
                    <a:cubicBezTo>
                      <a:pt x="293846" y="305276"/>
                      <a:pt x="280511" y="292894"/>
                      <a:pt x="265271" y="292894"/>
                    </a:cubicBezTo>
                    <a:close/>
                    <a:moveTo>
                      <a:pt x="207169" y="407194"/>
                    </a:moveTo>
                    <a:lnTo>
                      <a:pt x="80486" y="407194"/>
                    </a:lnTo>
                    <a:lnTo>
                      <a:pt x="89059" y="350044"/>
                    </a:lnTo>
                    <a:lnTo>
                      <a:pt x="207169" y="350044"/>
                    </a:lnTo>
                    <a:lnTo>
                      <a:pt x="207169" y="407194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F5388DBE-B5F1-4B39-B116-A51258C15644}"/>
                  </a:ext>
                </a:extLst>
              </p:cNvPr>
              <p:cNvGrpSpPr/>
              <p:nvPr/>
            </p:nvGrpSpPr>
            <p:grpSpPr>
              <a:xfrm>
                <a:off x="4385826" y="2634499"/>
                <a:ext cx="672695" cy="831607"/>
                <a:chOff x="1759283" y="2098408"/>
                <a:chExt cx="953495" cy="1178742"/>
              </a:xfrm>
            </p:grpSpPr>
            <p:sp>
              <p:nvSpPr>
                <p:cNvPr id="19" name="타원 38">
                  <a:extLst>
                    <a:ext uri="{FF2B5EF4-FFF2-40B4-BE49-F238E27FC236}">
                      <a16:creationId xmlns:a16="http://schemas.microsoft.com/office/drawing/2014/main" id="{056CB959-80D5-4051-8B4F-E4FD5A87B3F3}"/>
                    </a:ext>
                  </a:extLst>
                </p:cNvPr>
                <p:cNvSpPr/>
                <p:nvPr/>
              </p:nvSpPr>
              <p:spPr>
                <a:xfrm rot="16200000">
                  <a:off x="2150580" y="2531340"/>
                  <a:ext cx="146176" cy="402760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21" name="타원 38">
                  <a:extLst>
                    <a:ext uri="{FF2B5EF4-FFF2-40B4-BE49-F238E27FC236}">
                      <a16:creationId xmlns:a16="http://schemas.microsoft.com/office/drawing/2014/main" id="{76324A4A-52D0-45E4-9ECD-F5E3279EE83E}"/>
                    </a:ext>
                  </a:extLst>
                </p:cNvPr>
                <p:cNvSpPr/>
                <p:nvPr/>
              </p:nvSpPr>
              <p:spPr>
                <a:xfrm rot="6300000" flipV="1">
                  <a:off x="2121100" y="2930099"/>
                  <a:ext cx="277375" cy="353228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  <a:gd name="connsiteX0" fmla="*/ 9861 w 419767"/>
                    <a:gd name="connsiteY0" fmla="*/ 236223 h 410274"/>
                    <a:gd name="connsiteX1" fmla="*/ 164893 w 419767"/>
                    <a:gd name="connsiteY1" fmla="*/ 2733 h 410274"/>
                    <a:gd name="connsiteX2" fmla="*/ 139938 w 419767"/>
                    <a:gd name="connsiteY2" fmla="*/ 237531 h 410274"/>
                    <a:gd name="connsiteX3" fmla="*/ 408974 w 419767"/>
                    <a:gd name="connsiteY3" fmla="*/ 410274 h 410274"/>
                    <a:gd name="connsiteX4" fmla="*/ 9861 w 419767"/>
                    <a:gd name="connsiteY4" fmla="*/ 236223 h 410274"/>
                    <a:gd name="connsiteX0" fmla="*/ 9861 w 419767"/>
                    <a:gd name="connsiteY0" fmla="*/ 236223 h 415390"/>
                    <a:gd name="connsiteX1" fmla="*/ 164893 w 419767"/>
                    <a:gd name="connsiteY1" fmla="*/ 2733 h 415390"/>
                    <a:gd name="connsiteX2" fmla="*/ 139938 w 419767"/>
                    <a:gd name="connsiteY2" fmla="*/ 237531 h 415390"/>
                    <a:gd name="connsiteX3" fmla="*/ 408974 w 419767"/>
                    <a:gd name="connsiteY3" fmla="*/ 410274 h 415390"/>
                    <a:gd name="connsiteX4" fmla="*/ 9861 w 419767"/>
                    <a:gd name="connsiteY4" fmla="*/ 236223 h 415390"/>
                    <a:gd name="connsiteX0" fmla="*/ 9861 w 421471"/>
                    <a:gd name="connsiteY0" fmla="*/ 236223 h 415389"/>
                    <a:gd name="connsiteX1" fmla="*/ 164893 w 421471"/>
                    <a:gd name="connsiteY1" fmla="*/ 2733 h 415389"/>
                    <a:gd name="connsiteX2" fmla="*/ 139938 w 421471"/>
                    <a:gd name="connsiteY2" fmla="*/ 237531 h 415389"/>
                    <a:gd name="connsiteX3" fmla="*/ 408974 w 421471"/>
                    <a:gd name="connsiteY3" fmla="*/ 410274 h 415389"/>
                    <a:gd name="connsiteX4" fmla="*/ 9861 w 421471"/>
                    <a:gd name="connsiteY4" fmla="*/ 236223 h 415389"/>
                    <a:gd name="connsiteX0" fmla="*/ 9861 w 415169"/>
                    <a:gd name="connsiteY0" fmla="*/ 236223 h 426502"/>
                    <a:gd name="connsiteX1" fmla="*/ 164893 w 415169"/>
                    <a:gd name="connsiteY1" fmla="*/ 2733 h 426502"/>
                    <a:gd name="connsiteX2" fmla="*/ 139938 w 415169"/>
                    <a:gd name="connsiteY2" fmla="*/ 237531 h 426502"/>
                    <a:gd name="connsiteX3" fmla="*/ 408974 w 415169"/>
                    <a:gd name="connsiteY3" fmla="*/ 410274 h 426502"/>
                    <a:gd name="connsiteX4" fmla="*/ 9861 w 415169"/>
                    <a:gd name="connsiteY4" fmla="*/ 236223 h 426502"/>
                    <a:gd name="connsiteX0" fmla="*/ 9861 w 415168"/>
                    <a:gd name="connsiteY0" fmla="*/ 236223 h 426502"/>
                    <a:gd name="connsiteX1" fmla="*/ 164893 w 415168"/>
                    <a:gd name="connsiteY1" fmla="*/ 2733 h 426502"/>
                    <a:gd name="connsiteX2" fmla="*/ 139938 w 415168"/>
                    <a:gd name="connsiteY2" fmla="*/ 237531 h 426502"/>
                    <a:gd name="connsiteX3" fmla="*/ 408974 w 415168"/>
                    <a:gd name="connsiteY3" fmla="*/ 410274 h 426502"/>
                    <a:gd name="connsiteX4" fmla="*/ 9861 w 415168"/>
                    <a:gd name="connsiteY4" fmla="*/ 236223 h 426502"/>
                    <a:gd name="connsiteX0" fmla="*/ 67 w 405374"/>
                    <a:gd name="connsiteY0" fmla="*/ 238025 h 436730"/>
                    <a:gd name="connsiteX1" fmla="*/ 155099 w 405374"/>
                    <a:gd name="connsiteY1" fmla="*/ 4535 h 436730"/>
                    <a:gd name="connsiteX2" fmla="*/ 130144 w 405374"/>
                    <a:gd name="connsiteY2" fmla="*/ 239333 h 436730"/>
                    <a:gd name="connsiteX3" fmla="*/ 399180 w 405374"/>
                    <a:gd name="connsiteY3" fmla="*/ 412076 h 436730"/>
                    <a:gd name="connsiteX4" fmla="*/ 67 w 405374"/>
                    <a:gd name="connsiteY4" fmla="*/ 238025 h 436730"/>
                    <a:gd name="connsiteX0" fmla="*/ 148 w 405455"/>
                    <a:gd name="connsiteY0" fmla="*/ 237337 h 433076"/>
                    <a:gd name="connsiteX1" fmla="*/ 155180 w 405455"/>
                    <a:gd name="connsiteY1" fmla="*/ 3847 h 433076"/>
                    <a:gd name="connsiteX2" fmla="*/ 130225 w 405455"/>
                    <a:gd name="connsiteY2" fmla="*/ 238645 h 433076"/>
                    <a:gd name="connsiteX3" fmla="*/ 399261 w 405455"/>
                    <a:gd name="connsiteY3" fmla="*/ 411388 h 433076"/>
                    <a:gd name="connsiteX4" fmla="*/ 148 w 405455"/>
                    <a:gd name="connsiteY4" fmla="*/ 237337 h 433076"/>
                    <a:gd name="connsiteX0" fmla="*/ 145 w 403172"/>
                    <a:gd name="connsiteY0" fmla="*/ 237337 h 435416"/>
                    <a:gd name="connsiteX1" fmla="*/ 155177 w 403172"/>
                    <a:gd name="connsiteY1" fmla="*/ 3847 h 435416"/>
                    <a:gd name="connsiteX2" fmla="*/ 130222 w 403172"/>
                    <a:gd name="connsiteY2" fmla="*/ 238645 h 435416"/>
                    <a:gd name="connsiteX3" fmla="*/ 399258 w 403172"/>
                    <a:gd name="connsiteY3" fmla="*/ 411388 h 435416"/>
                    <a:gd name="connsiteX4" fmla="*/ 145 w 403172"/>
                    <a:gd name="connsiteY4" fmla="*/ 237337 h 435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72" h="435416">
                      <a:moveTo>
                        <a:pt x="145" y="237337"/>
                      </a:moveTo>
                      <a:cubicBezTo>
                        <a:pt x="8610" y="104610"/>
                        <a:pt x="51212" y="-24061"/>
                        <a:pt x="155177" y="3847"/>
                      </a:cubicBezTo>
                      <a:cubicBezTo>
                        <a:pt x="259142" y="31755"/>
                        <a:pt x="131201" y="182076"/>
                        <a:pt x="130222" y="238645"/>
                      </a:cubicBezTo>
                      <a:cubicBezTo>
                        <a:pt x="129243" y="295214"/>
                        <a:pt x="441402" y="335280"/>
                        <a:pt x="399258" y="411388"/>
                      </a:cubicBezTo>
                      <a:cubicBezTo>
                        <a:pt x="357114" y="487496"/>
                        <a:pt x="-8320" y="370064"/>
                        <a:pt x="145" y="237337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29" name="타원 38">
                  <a:extLst>
                    <a:ext uri="{FF2B5EF4-FFF2-40B4-BE49-F238E27FC236}">
                      <a16:creationId xmlns:a16="http://schemas.microsoft.com/office/drawing/2014/main" id="{486B2B32-892C-4F74-9F7A-FD838BD40FFE}"/>
                    </a:ext>
                  </a:extLst>
                </p:cNvPr>
                <p:cNvSpPr/>
                <p:nvPr/>
              </p:nvSpPr>
              <p:spPr>
                <a:xfrm rot="6300000" flipV="1">
                  <a:off x="2095700" y="2961849"/>
                  <a:ext cx="277375" cy="353228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  <a:gd name="connsiteX0" fmla="*/ 9861 w 419767"/>
                    <a:gd name="connsiteY0" fmla="*/ 236223 h 410274"/>
                    <a:gd name="connsiteX1" fmla="*/ 164893 w 419767"/>
                    <a:gd name="connsiteY1" fmla="*/ 2733 h 410274"/>
                    <a:gd name="connsiteX2" fmla="*/ 139938 w 419767"/>
                    <a:gd name="connsiteY2" fmla="*/ 237531 h 410274"/>
                    <a:gd name="connsiteX3" fmla="*/ 408974 w 419767"/>
                    <a:gd name="connsiteY3" fmla="*/ 410274 h 410274"/>
                    <a:gd name="connsiteX4" fmla="*/ 9861 w 419767"/>
                    <a:gd name="connsiteY4" fmla="*/ 236223 h 410274"/>
                    <a:gd name="connsiteX0" fmla="*/ 9861 w 419767"/>
                    <a:gd name="connsiteY0" fmla="*/ 236223 h 415390"/>
                    <a:gd name="connsiteX1" fmla="*/ 164893 w 419767"/>
                    <a:gd name="connsiteY1" fmla="*/ 2733 h 415390"/>
                    <a:gd name="connsiteX2" fmla="*/ 139938 w 419767"/>
                    <a:gd name="connsiteY2" fmla="*/ 237531 h 415390"/>
                    <a:gd name="connsiteX3" fmla="*/ 408974 w 419767"/>
                    <a:gd name="connsiteY3" fmla="*/ 410274 h 415390"/>
                    <a:gd name="connsiteX4" fmla="*/ 9861 w 419767"/>
                    <a:gd name="connsiteY4" fmla="*/ 236223 h 415390"/>
                    <a:gd name="connsiteX0" fmla="*/ 9861 w 421471"/>
                    <a:gd name="connsiteY0" fmla="*/ 236223 h 415389"/>
                    <a:gd name="connsiteX1" fmla="*/ 164893 w 421471"/>
                    <a:gd name="connsiteY1" fmla="*/ 2733 h 415389"/>
                    <a:gd name="connsiteX2" fmla="*/ 139938 w 421471"/>
                    <a:gd name="connsiteY2" fmla="*/ 237531 h 415389"/>
                    <a:gd name="connsiteX3" fmla="*/ 408974 w 421471"/>
                    <a:gd name="connsiteY3" fmla="*/ 410274 h 415389"/>
                    <a:gd name="connsiteX4" fmla="*/ 9861 w 421471"/>
                    <a:gd name="connsiteY4" fmla="*/ 236223 h 415389"/>
                    <a:gd name="connsiteX0" fmla="*/ 9861 w 415169"/>
                    <a:gd name="connsiteY0" fmla="*/ 236223 h 426502"/>
                    <a:gd name="connsiteX1" fmla="*/ 164893 w 415169"/>
                    <a:gd name="connsiteY1" fmla="*/ 2733 h 426502"/>
                    <a:gd name="connsiteX2" fmla="*/ 139938 w 415169"/>
                    <a:gd name="connsiteY2" fmla="*/ 237531 h 426502"/>
                    <a:gd name="connsiteX3" fmla="*/ 408974 w 415169"/>
                    <a:gd name="connsiteY3" fmla="*/ 410274 h 426502"/>
                    <a:gd name="connsiteX4" fmla="*/ 9861 w 415169"/>
                    <a:gd name="connsiteY4" fmla="*/ 236223 h 426502"/>
                    <a:gd name="connsiteX0" fmla="*/ 9861 w 415168"/>
                    <a:gd name="connsiteY0" fmla="*/ 236223 h 426502"/>
                    <a:gd name="connsiteX1" fmla="*/ 164893 w 415168"/>
                    <a:gd name="connsiteY1" fmla="*/ 2733 h 426502"/>
                    <a:gd name="connsiteX2" fmla="*/ 139938 w 415168"/>
                    <a:gd name="connsiteY2" fmla="*/ 237531 h 426502"/>
                    <a:gd name="connsiteX3" fmla="*/ 408974 w 415168"/>
                    <a:gd name="connsiteY3" fmla="*/ 410274 h 426502"/>
                    <a:gd name="connsiteX4" fmla="*/ 9861 w 415168"/>
                    <a:gd name="connsiteY4" fmla="*/ 236223 h 426502"/>
                    <a:gd name="connsiteX0" fmla="*/ 67 w 405374"/>
                    <a:gd name="connsiteY0" fmla="*/ 238025 h 436730"/>
                    <a:gd name="connsiteX1" fmla="*/ 155099 w 405374"/>
                    <a:gd name="connsiteY1" fmla="*/ 4535 h 436730"/>
                    <a:gd name="connsiteX2" fmla="*/ 130144 w 405374"/>
                    <a:gd name="connsiteY2" fmla="*/ 239333 h 436730"/>
                    <a:gd name="connsiteX3" fmla="*/ 399180 w 405374"/>
                    <a:gd name="connsiteY3" fmla="*/ 412076 h 436730"/>
                    <a:gd name="connsiteX4" fmla="*/ 67 w 405374"/>
                    <a:gd name="connsiteY4" fmla="*/ 238025 h 436730"/>
                    <a:gd name="connsiteX0" fmla="*/ 148 w 405455"/>
                    <a:gd name="connsiteY0" fmla="*/ 237337 h 433076"/>
                    <a:gd name="connsiteX1" fmla="*/ 155180 w 405455"/>
                    <a:gd name="connsiteY1" fmla="*/ 3847 h 433076"/>
                    <a:gd name="connsiteX2" fmla="*/ 130225 w 405455"/>
                    <a:gd name="connsiteY2" fmla="*/ 238645 h 433076"/>
                    <a:gd name="connsiteX3" fmla="*/ 399261 w 405455"/>
                    <a:gd name="connsiteY3" fmla="*/ 411388 h 433076"/>
                    <a:gd name="connsiteX4" fmla="*/ 148 w 405455"/>
                    <a:gd name="connsiteY4" fmla="*/ 237337 h 433076"/>
                    <a:gd name="connsiteX0" fmla="*/ 145 w 403172"/>
                    <a:gd name="connsiteY0" fmla="*/ 237337 h 435416"/>
                    <a:gd name="connsiteX1" fmla="*/ 155177 w 403172"/>
                    <a:gd name="connsiteY1" fmla="*/ 3847 h 435416"/>
                    <a:gd name="connsiteX2" fmla="*/ 130222 w 403172"/>
                    <a:gd name="connsiteY2" fmla="*/ 238645 h 435416"/>
                    <a:gd name="connsiteX3" fmla="*/ 399258 w 403172"/>
                    <a:gd name="connsiteY3" fmla="*/ 411388 h 435416"/>
                    <a:gd name="connsiteX4" fmla="*/ 145 w 403172"/>
                    <a:gd name="connsiteY4" fmla="*/ 237337 h 4354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3172" h="435416">
                      <a:moveTo>
                        <a:pt x="145" y="237337"/>
                      </a:moveTo>
                      <a:cubicBezTo>
                        <a:pt x="8610" y="104610"/>
                        <a:pt x="51212" y="-24061"/>
                        <a:pt x="155177" y="3847"/>
                      </a:cubicBezTo>
                      <a:cubicBezTo>
                        <a:pt x="259142" y="31755"/>
                        <a:pt x="131201" y="182076"/>
                        <a:pt x="130222" y="238645"/>
                      </a:cubicBezTo>
                      <a:cubicBezTo>
                        <a:pt x="129243" y="295214"/>
                        <a:pt x="441402" y="335280"/>
                        <a:pt x="399258" y="411388"/>
                      </a:cubicBezTo>
                      <a:cubicBezTo>
                        <a:pt x="357114" y="487496"/>
                        <a:pt x="-8320" y="370064"/>
                        <a:pt x="145" y="237337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grpSp>
              <p:nvGrpSpPr>
                <p:cNvPr id="30" name="그룹 29">
                  <a:extLst>
                    <a:ext uri="{FF2B5EF4-FFF2-40B4-BE49-F238E27FC236}">
                      <a16:creationId xmlns:a16="http://schemas.microsoft.com/office/drawing/2014/main" id="{D325E0EC-F255-47D5-AEB7-548A0F19A70A}"/>
                    </a:ext>
                  </a:extLst>
                </p:cNvPr>
                <p:cNvGrpSpPr/>
                <p:nvPr/>
              </p:nvGrpSpPr>
              <p:grpSpPr>
                <a:xfrm>
                  <a:off x="1759283" y="2098408"/>
                  <a:ext cx="557906" cy="1015345"/>
                  <a:chOff x="1690214" y="2334078"/>
                  <a:chExt cx="967178" cy="1760188"/>
                </a:xfrm>
              </p:grpSpPr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F2B27EC7-968C-4A00-9575-1DA72063F90F}"/>
                      </a:ext>
                    </a:extLst>
                  </p:cNvPr>
                  <p:cNvGrpSpPr/>
                  <p:nvPr/>
                </p:nvGrpSpPr>
                <p:grpSpPr>
                  <a:xfrm>
                    <a:off x="1690214" y="2334078"/>
                    <a:ext cx="967178" cy="1760188"/>
                    <a:chOff x="5719295" y="1566581"/>
                    <a:chExt cx="766077" cy="1394204"/>
                  </a:xfrm>
                </p:grpSpPr>
                <p:sp>
                  <p:nvSpPr>
                    <p:cNvPr id="33" name="타원 21">
                      <a:extLst>
                        <a:ext uri="{FF2B5EF4-FFF2-40B4-BE49-F238E27FC236}">
                          <a16:creationId xmlns:a16="http://schemas.microsoft.com/office/drawing/2014/main" id="{4496C29F-CC2A-4454-AAED-A52971ECA2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7455" y="2164657"/>
                      <a:ext cx="403199" cy="796128"/>
                    </a:xfrm>
                    <a:custGeom>
                      <a:avLst/>
                      <a:gdLst>
                        <a:gd name="connsiteX0" fmla="*/ 0 w 542925"/>
                        <a:gd name="connsiteY0" fmla="*/ 411957 h 823913"/>
                        <a:gd name="connsiteX1" fmla="*/ 271463 w 542925"/>
                        <a:gd name="connsiteY1" fmla="*/ 0 h 823913"/>
                        <a:gd name="connsiteX2" fmla="*/ 542926 w 542925"/>
                        <a:gd name="connsiteY2" fmla="*/ 411957 h 823913"/>
                        <a:gd name="connsiteX3" fmla="*/ 271463 w 542925"/>
                        <a:gd name="connsiteY3" fmla="*/ 823914 h 823913"/>
                        <a:gd name="connsiteX4" fmla="*/ 0 w 542925"/>
                        <a:gd name="connsiteY4" fmla="*/ 411957 h 823913"/>
                        <a:gd name="connsiteX0" fmla="*/ 16 w 542942"/>
                        <a:gd name="connsiteY0" fmla="*/ 411957 h 513697"/>
                        <a:gd name="connsiteX1" fmla="*/ 271479 w 542942"/>
                        <a:gd name="connsiteY1" fmla="*/ 0 h 513697"/>
                        <a:gd name="connsiteX2" fmla="*/ 542942 w 542942"/>
                        <a:gd name="connsiteY2" fmla="*/ 411957 h 513697"/>
                        <a:gd name="connsiteX3" fmla="*/ 261954 w 542942"/>
                        <a:gd name="connsiteY3" fmla="*/ 414339 h 513697"/>
                        <a:gd name="connsiteX4" fmla="*/ 16 w 542942"/>
                        <a:gd name="connsiteY4" fmla="*/ 411957 h 513697"/>
                        <a:gd name="connsiteX0" fmla="*/ 16 w 542942"/>
                        <a:gd name="connsiteY0" fmla="*/ 411957 h 443278"/>
                        <a:gd name="connsiteX1" fmla="*/ 271479 w 542942"/>
                        <a:gd name="connsiteY1" fmla="*/ 0 h 443278"/>
                        <a:gd name="connsiteX2" fmla="*/ 542942 w 542942"/>
                        <a:gd name="connsiteY2" fmla="*/ 411957 h 443278"/>
                        <a:gd name="connsiteX3" fmla="*/ 261954 w 542942"/>
                        <a:gd name="connsiteY3" fmla="*/ 414339 h 443278"/>
                        <a:gd name="connsiteX4" fmla="*/ 16 w 542942"/>
                        <a:gd name="connsiteY4" fmla="*/ 411957 h 443278"/>
                        <a:gd name="connsiteX0" fmla="*/ 16 w 542942"/>
                        <a:gd name="connsiteY0" fmla="*/ 411957 h 443278"/>
                        <a:gd name="connsiteX1" fmla="*/ 271479 w 542942"/>
                        <a:gd name="connsiteY1" fmla="*/ 0 h 443278"/>
                        <a:gd name="connsiteX2" fmla="*/ 542942 w 542942"/>
                        <a:gd name="connsiteY2" fmla="*/ 411957 h 443278"/>
                        <a:gd name="connsiteX3" fmla="*/ 261954 w 542942"/>
                        <a:gd name="connsiteY3" fmla="*/ 414339 h 443278"/>
                        <a:gd name="connsiteX4" fmla="*/ 16 w 542942"/>
                        <a:gd name="connsiteY4" fmla="*/ 411957 h 443278"/>
                        <a:gd name="connsiteX0" fmla="*/ 0 w 542926"/>
                        <a:gd name="connsiteY0" fmla="*/ 411957 h 417945"/>
                        <a:gd name="connsiteX1" fmla="*/ 271463 w 542926"/>
                        <a:gd name="connsiteY1" fmla="*/ 0 h 417945"/>
                        <a:gd name="connsiteX2" fmla="*/ 542926 w 542926"/>
                        <a:gd name="connsiteY2" fmla="*/ 411957 h 417945"/>
                        <a:gd name="connsiteX3" fmla="*/ 261938 w 542926"/>
                        <a:gd name="connsiteY3" fmla="*/ 414339 h 417945"/>
                        <a:gd name="connsiteX4" fmla="*/ 0 w 542926"/>
                        <a:gd name="connsiteY4" fmla="*/ 411957 h 4179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42926" h="417945">
                          <a:moveTo>
                            <a:pt x="0" y="411957"/>
                          </a:moveTo>
                          <a:cubicBezTo>
                            <a:pt x="1587" y="342901"/>
                            <a:pt x="121538" y="0"/>
                            <a:pt x="271463" y="0"/>
                          </a:cubicBezTo>
                          <a:cubicBezTo>
                            <a:pt x="421388" y="0"/>
                            <a:pt x="542926" y="184439"/>
                            <a:pt x="542926" y="411957"/>
                          </a:cubicBezTo>
                          <a:cubicBezTo>
                            <a:pt x="266701" y="420400"/>
                            <a:pt x="411863" y="414339"/>
                            <a:pt x="261938" y="414339"/>
                          </a:cubicBezTo>
                          <a:cubicBezTo>
                            <a:pt x="112013" y="414339"/>
                            <a:pt x="236538" y="423863"/>
                            <a:pt x="0" y="411957"/>
                          </a:cubicBezTo>
                          <a:close/>
                        </a:path>
                      </a:pathLst>
                    </a:custGeom>
                    <a:solidFill>
                      <a:srgbClr val="FFC000"/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34" name="타원 33">
                      <a:extLst>
                        <a:ext uri="{FF2B5EF4-FFF2-40B4-BE49-F238E27FC236}">
                          <a16:creationId xmlns:a16="http://schemas.microsoft.com/office/drawing/2014/main" id="{CCF77AC9-FF0F-438C-9932-5B2B0796A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19295" y="1566581"/>
                      <a:ext cx="766077" cy="766077"/>
                    </a:xfrm>
                    <a:prstGeom prst="ellips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  <p:sp>
                  <p:nvSpPr>
                    <p:cNvPr id="35" name="타원 34">
                      <a:extLst>
                        <a:ext uri="{FF2B5EF4-FFF2-40B4-BE49-F238E27FC236}">
                          <a16:creationId xmlns:a16="http://schemas.microsoft.com/office/drawing/2014/main" id="{5C8934FB-B87F-4398-9B71-D86077D2A27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310654" y="1744907"/>
                      <a:ext cx="92608" cy="164941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b="1"/>
                    </a:p>
                  </p:txBody>
                </p:sp>
              </p:grpSp>
              <p:sp>
                <p:nvSpPr>
                  <p:cNvPr id="32" name="자유형: 도형 31">
                    <a:extLst>
                      <a:ext uri="{FF2B5EF4-FFF2-40B4-BE49-F238E27FC236}">
                        <a16:creationId xmlns:a16="http://schemas.microsoft.com/office/drawing/2014/main" id="{B1B24CCF-2E63-43AB-A819-1F0C3F1917E1}"/>
                      </a:ext>
                    </a:extLst>
                  </p:cNvPr>
                  <p:cNvSpPr/>
                  <p:nvPr/>
                </p:nvSpPr>
                <p:spPr>
                  <a:xfrm rot="1800000" flipH="1">
                    <a:off x="2458498" y="2961266"/>
                    <a:ext cx="159184" cy="54531"/>
                  </a:xfrm>
                  <a:custGeom>
                    <a:avLst/>
                    <a:gdLst>
                      <a:gd name="connsiteX0" fmla="*/ 0 w 121920"/>
                      <a:gd name="connsiteY0" fmla="*/ 0 h 41766"/>
                      <a:gd name="connsiteX1" fmla="*/ 76200 w 121920"/>
                      <a:gd name="connsiteY1" fmla="*/ 38100 h 41766"/>
                      <a:gd name="connsiteX2" fmla="*/ 121920 w 121920"/>
                      <a:gd name="connsiteY2" fmla="*/ 38100 h 41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920" h="41766">
                        <a:moveTo>
                          <a:pt x="0" y="0"/>
                        </a:moveTo>
                        <a:cubicBezTo>
                          <a:pt x="27940" y="15875"/>
                          <a:pt x="55880" y="31750"/>
                          <a:pt x="76200" y="38100"/>
                        </a:cubicBezTo>
                        <a:cubicBezTo>
                          <a:pt x="96520" y="44450"/>
                          <a:pt x="109220" y="41275"/>
                          <a:pt x="121920" y="38100"/>
                        </a:cubicBezTo>
                      </a:path>
                    </a:pathLst>
                  </a:cu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070ADC9C-A37A-4D52-B589-D9B05BCB101A}"/>
                    </a:ext>
                  </a:extLst>
                </p:cNvPr>
                <p:cNvGrpSpPr/>
                <p:nvPr/>
              </p:nvGrpSpPr>
              <p:grpSpPr>
                <a:xfrm>
                  <a:off x="2354617" y="2452314"/>
                  <a:ext cx="358161" cy="476668"/>
                  <a:chOff x="3876031" y="2683025"/>
                  <a:chExt cx="358161" cy="476668"/>
                </a:xfrm>
                <a:solidFill>
                  <a:schemeClr val="accent2">
                    <a:lumMod val="60000"/>
                    <a:lumOff val="40000"/>
                  </a:schemeClr>
                </a:solidFill>
              </p:grpSpPr>
              <p:sp>
                <p:nvSpPr>
                  <p:cNvPr id="41" name="사각형: 둥근 모서리 40">
                    <a:extLst>
                      <a:ext uri="{FF2B5EF4-FFF2-40B4-BE49-F238E27FC236}">
                        <a16:creationId xmlns:a16="http://schemas.microsoft.com/office/drawing/2014/main" id="{D874B862-CF70-4EAF-AE5D-DE8ADBDF1065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3947218" y="2683025"/>
                    <a:ext cx="253026" cy="372307"/>
                  </a:xfrm>
                  <a:prstGeom prst="roundRect">
                    <a:avLst>
                      <a:gd name="adj" fmla="val 13233"/>
                    </a:avLst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8" name="사각형: 둥근 모서리 37">
                    <a:extLst>
                      <a:ext uri="{FF2B5EF4-FFF2-40B4-BE49-F238E27FC236}">
                        <a16:creationId xmlns:a16="http://schemas.microsoft.com/office/drawing/2014/main" id="{ADED19C4-4696-42E3-84B1-2AFE4CCAD7AB}"/>
                      </a:ext>
                    </a:extLst>
                  </p:cNvPr>
                  <p:cNvSpPr/>
                  <p:nvPr/>
                </p:nvSpPr>
                <p:spPr>
                  <a:xfrm rot="707219">
                    <a:off x="3876031" y="2727893"/>
                    <a:ext cx="358161" cy="431800"/>
                  </a:xfrm>
                  <a:prstGeom prst="roundRect">
                    <a:avLst>
                      <a:gd name="adj" fmla="val 14247"/>
                    </a:avLst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43" name="타원 38">
                  <a:extLst>
                    <a:ext uri="{FF2B5EF4-FFF2-40B4-BE49-F238E27FC236}">
                      <a16:creationId xmlns:a16="http://schemas.microsoft.com/office/drawing/2014/main" id="{A8F703A7-95E9-4966-9161-8E0E8949A968}"/>
                    </a:ext>
                  </a:extLst>
                </p:cNvPr>
                <p:cNvSpPr/>
                <p:nvPr/>
              </p:nvSpPr>
              <p:spPr>
                <a:xfrm rot="16200000">
                  <a:off x="2154361" y="2588213"/>
                  <a:ext cx="146176" cy="402760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C20AACFE-2B0E-4848-A835-F11CDF076F86}"/>
                  </a:ext>
                </a:extLst>
              </p:cNvPr>
              <p:cNvSpPr/>
              <p:nvPr/>
            </p:nvSpPr>
            <p:spPr>
              <a:xfrm>
                <a:off x="4689522" y="3190021"/>
                <a:ext cx="516959" cy="486005"/>
              </a:xfrm>
              <a:custGeom>
                <a:avLst/>
                <a:gdLst>
                  <a:gd name="connsiteX0" fmla="*/ 732751 w 732751"/>
                  <a:gd name="connsiteY0" fmla="*/ 57076 h 688877"/>
                  <a:gd name="connsiteX1" fmla="*/ 732751 w 732751"/>
                  <a:gd name="connsiteY1" fmla="*/ 57077 h 688877"/>
                  <a:gd name="connsiteX2" fmla="*/ 732751 w 732751"/>
                  <a:gd name="connsiteY2" fmla="*/ 57077 h 688877"/>
                  <a:gd name="connsiteX3" fmla="*/ 59455 w 732751"/>
                  <a:gd name="connsiteY3" fmla="*/ 0 h 688877"/>
                  <a:gd name="connsiteX4" fmla="*/ 648254 w 732751"/>
                  <a:gd name="connsiteY4" fmla="*/ 0 h 688877"/>
                  <a:gd name="connsiteX5" fmla="*/ 648254 w 732751"/>
                  <a:gd name="connsiteY5" fmla="*/ 1117 h 688877"/>
                  <a:gd name="connsiteX6" fmla="*/ 676791 w 732751"/>
                  <a:gd name="connsiteY6" fmla="*/ 1117 h 688877"/>
                  <a:gd name="connsiteX7" fmla="*/ 728354 w 732751"/>
                  <a:gd name="connsiteY7" fmla="*/ 35295 h 688877"/>
                  <a:gd name="connsiteX8" fmla="*/ 732751 w 732751"/>
                  <a:gd name="connsiteY8" fmla="*/ 57077 h 688877"/>
                  <a:gd name="connsiteX9" fmla="*/ 728354 w 732751"/>
                  <a:gd name="connsiteY9" fmla="*/ 78858 h 688877"/>
                  <a:gd name="connsiteX10" fmla="*/ 676791 w 732751"/>
                  <a:gd name="connsiteY10" fmla="*/ 113036 h 688877"/>
                  <a:gd name="connsiteX11" fmla="*/ 554921 w 732751"/>
                  <a:gd name="connsiteY11" fmla="*/ 113036 h 688877"/>
                  <a:gd name="connsiteX12" fmla="*/ 554921 w 732751"/>
                  <a:gd name="connsiteY12" fmla="*/ 577167 h 688877"/>
                  <a:gd name="connsiteX13" fmla="*/ 673833 w 732751"/>
                  <a:gd name="connsiteY13" fmla="*/ 577167 h 688877"/>
                  <a:gd name="connsiteX14" fmla="*/ 673833 w 732751"/>
                  <a:gd name="connsiteY14" fmla="*/ 688877 h 688877"/>
                  <a:gd name="connsiteX15" fmla="*/ 317098 w 732751"/>
                  <a:gd name="connsiteY15" fmla="*/ 688877 h 688877"/>
                  <a:gd name="connsiteX16" fmla="*/ 317098 w 732751"/>
                  <a:gd name="connsiteY16" fmla="*/ 577167 h 688877"/>
                  <a:gd name="connsiteX17" fmla="*/ 436009 w 732751"/>
                  <a:gd name="connsiteY17" fmla="*/ 577167 h 688877"/>
                  <a:gd name="connsiteX18" fmla="*/ 436009 w 732751"/>
                  <a:gd name="connsiteY18" fmla="*/ 113036 h 688877"/>
                  <a:gd name="connsiteX19" fmla="*/ 397249 w 732751"/>
                  <a:gd name="connsiteY19" fmla="*/ 113036 h 688877"/>
                  <a:gd name="connsiteX20" fmla="*/ 390681 w 732751"/>
                  <a:gd name="connsiteY20" fmla="*/ 111710 h 688877"/>
                  <a:gd name="connsiteX21" fmla="*/ 59455 w 732751"/>
                  <a:gd name="connsiteY21" fmla="*/ 111710 h 688877"/>
                  <a:gd name="connsiteX22" fmla="*/ 0 w 732751"/>
                  <a:gd name="connsiteY22" fmla="*/ 55855 h 688877"/>
                  <a:gd name="connsiteX23" fmla="*/ 59455 w 732751"/>
                  <a:gd name="connsiteY23" fmla="*/ 0 h 68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32751" h="688877">
                    <a:moveTo>
                      <a:pt x="732751" y="57076"/>
                    </a:moveTo>
                    <a:lnTo>
                      <a:pt x="732751" y="57077"/>
                    </a:lnTo>
                    <a:lnTo>
                      <a:pt x="732751" y="57077"/>
                    </a:lnTo>
                    <a:close/>
                    <a:moveTo>
                      <a:pt x="59455" y="0"/>
                    </a:moveTo>
                    <a:lnTo>
                      <a:pt x="648254" y="0"/>
                    </a:lnTo>
                    <a:lnTo>
                      <a:pt x="648254" y="1117"/>
                    </a:lnTo>
                    <a:lnTo>
                      <a:pt x="676791" y="1117"/>
                    </a:lnTo>
                    <a:cubicBezTo>
                      <a:pt x="699971" y="1117"/>
                      <a:pt x="719858" y="15210"/>
                      <a:pt x="728354" y="35295"/>
                    </a:cubicBezTo>
                    <a:lnTo>
                      <a:pt x="732751" y="57077"/>
                    </a:lnTo>
                    <a:lnTo>
                      <a:pt x="728354" y="78858"/>
                    </a:lnTo>
                    <a:cubicBezTo>
                      <a:pt x="719858" y="98943"/>
                      <a:pt x="699971" y="113036"/>
                      <a:pt x="676791" y="113036"/>
                    </a:cubicBezTo>
                    <a:lnTo>
                      <a:pt x="554921" y="113036"/>
                    </a:lnTo>
                    <a:lnTo>
                      <a:pt x="554921" y="577167"/>
                    </a:lnTo>
                    <a:lnTo>
                      <a:pt x="673833" y="577167"/>
                    </a:lnTo>
                    <a:lnTo>
                      <a:pt x="673833" y="688877"/>
                    </a:lnTo>
                    <a:lnTo>
                      <a:pt x="317098" y="688877"/>
                    </a:lnTo>
                    <a:lnTo>
                      <a:pt x="317098" y="577167"/>
                    </a:lnTo>
                    <a:lnTo>
                      <a:pt x="436009" y="577167"/>
                    </a:lnTo>
                    <a:lnTo>
                      <a:pt x="436009" y="113036"/>
                    </a:lnTo>
                    <a:lnTo>
                      <a:pt x="397249" y="113036"/>
                    </a:lnTo>
                    <a:lnTo>
                      <a:pt x="390681" y="111710"/>
                    </a:lnTo>
                    <a:lnTo>
                      <a:pt x="59455" y="111710"/>
                    </a:lnTo>
                    <a:cubicBezTo>
                      <a:pt x="25763" y="111710"/>
                      <a:pt x="0" y="87505"/>
                      <a:pt x="0" y="55855"/>
                    </a:cubicBezTo>
                    <a:cubicBezTo>
                      <a:pt x="0" y="24203"/>
                      <a:pt x="25763" y="0"/>
                      <a:pt x="59455" y="0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DB15A3D8-D966-42A6-B3E5-650E9CE7CD6B}"/>
                </a:ext>
              </a:extLst>
            </p:cNvPr>
            <p:cNvGrpSpPr/>
            <p:nvPr/>
          </p:nvGrpSpPr>
          <p:grpSpPr>
            <a:xfrm>
              <a:off x="3311844" y="2451199"/>
              <a:ext cx="866343" cy="1267512"/>
              <a:chOff x="4347542" y="2018997"/>
              <a:chExt cx="1289301" cy="1886326"/>
            </a:xfrm>
          </p:grpSpPr>
          <p:grpSp>
            <p:nvGrpSpPr>
              <p:cNvPr id="91" name="그룹 90">
                <a:extLst>
                  <a:ext uri="{FF2B5EF4-FFF2-40B4-BE49-F238E27FC236}">
                    <a16:creationId xmlns:a16="http://schemas.microsoft.com/office/drawing/2014/main" id="{FFE789F1-7F20-4306-AAD4-A126DB446A1B}"/>
                  </a:ext>
                </a:extLst>
              </p:cNvPr>
              <p:cNvGrpSpPr/>
              <p:nvPr/>
            </p:nvGrpSpPr>
            <p:grpSpPr>
              <a:xfrm>
                <a:off x="4347542" y="2018997"/>
                <a:ext cx="1289301" cy="1886326"/>
                <a:chOff x="4158180" y="1990301"/>
                <a:chExt cx="1260532" cy="1844236"/>
              </a:xfrm>
            </p:grpSpPr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351E87CD-AA58-428F-9E97-7640334E4C45}"/>
                    </a:ext>
                  </a:extLst>
                </p:cNvPr>
                <p:cNvSpPr/>
                <p:nvPr/>
              </p:nvSpPr>
              <p:spPr>
                <a:xfrm>
                  <a:off x="4410972" y="3196116"/>
                  <a:ext cx="182870" cy="638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78" name="타원 77">
                  <a:extLst>
                    <a:ext uri="{FF2B5EF4-FFF2-40B4-BE49-F238E27FC236}">
                      <a16:creationId xmlns:a16="http://schemas.microsoft.com/office/drawing/2014/main" id="{9DA3F89C-9B4B-4718-A03A-A43B96EA6933}"/>
                    </a:ext>
                  </a:extLst>
                </p:cNvPr>
                <p:cNvSpPr/>
                <p:nvPr/>
              </p:nvSpPr>
              <p:spPr>
                <a:xfrm>
                  <a:off x="4519694" y="3196116"/>
                  <a:ext cx="182870" cy="638421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grpSp>
              <p:nvGrpSpPr>
                <p:cNvPr id="79" name="그룹 78">
                  <a:extLst>
                    <a:ext uri="{FF2B5EF4-FFF2-40B4-BE49-F238E27FC236}">
                      <a16:creationId xmlns:a16="http://schemas.microsoft.com/office/drawing/2014/main" id="{63F7BD90-2FED-4038-AD89-23A92EA7EC88}"/>
                    </a:ext>
                  </a:extLst>
                </p:cNvPr>
                <p:cNvGrpSpPr/>
                <p:nvPr/>
              </p:nvGrpSpPr>
              <p:grpSpPr>
                <a:xfrm>
                  <a:off x="4158180" y="1990301"/>
                  <a:ext cx="1260532" cy="1357520"/>
                  <a:chOff x="1759283" y="2098408"/>
                  <a:chExt cx="942804" cy="1015345"/>
                </a:xfrm>
              </p:grpSpPr>
              <p:sp>
                <p:nvSpPr>
                  <p:cNvPr id="80" name="타원 38">
                    <a:extLst>
                      <a:ext uri="{FF2B5EF4-FFF2-40B4-BE49-F238E27FC236}">
                        <a16:creationId xmlns:a16="http://schemas.microsoft.com/office/drawing/2014/main" id="{12ADF835-F8DD-4B2E-8F8A-6FF5B760D44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150580" y="2531340"/>
                    <a:ext cx="146176" cy="402760"/>
                  </a:xfrm>
                  <a:custGeom>
                    <a:avLst/>
                    <a:gdLst>
                      <a:gd name="connsiteX0" fmla="*/ 0 w 187900"/>
                      <a:gd name="connsiteY0" fmla="*/ 334999 h 669997"/>
                      <a:gd name="connsiteX1" fmla="*/ 93950 w 187900"/>
                      <a:gd name="connsiteY1" fmla="*/ 0 h 669997"/>
                      <a:gd name="connsiteX2" fmla="*/ 187900 w 187900"/>
                      <a:gd name="connsiteY2" fmla="*/ 334999 h 669997"/>
                      <a:gd name="connsiteX3" fmla="*/ 93950 w 187900"/>
                      <a:gd name="connsiteY3" fmla="*/ 669998 h 669997"/>
                      <a:gd name="connsiteX4" fmla="*/ 0 w 187900"/>
                      <a:gd name="connsiteY4" fmla="*/ 334999 h 669997"/>
                      <a:gd name="connsiteX0" fmla="*/ 61 w 187961"/>
                      <a:gd name="connsiteY0" fmla="*/ 258796 h 593795"/>
                      <a:gd name="connsiteX1" fmla="*/ 83851 w 187961"/>
                      <a:gd name="connsiteY1" fmla="*/ 0 h 593795"/>
                      <a:gd name="connsiteX2" fmla="*/ 187961 w 187961"/>
                      <a:gd name="connsiteY2" fmla="*/ 258796 h 593795"/>
                      <a:gd name="connsiteX3" fmla="*/ 94011 w 187961"/>
                      <a:gd name="connsiteY3" fmla="*/ 593795 h 593795"/>
                      <a:gd name="connsiteX4" fmla="*/ 61 w 187961"/>
                      <a:gd name="connsiteY4" fmla="*/ 258796 h 59379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61 w 187961"/>
                      <a:gd name="connsiteY0" fmla="*/ 192756 h 527755"/>
                      <a:gd name="connsiteX1" fmla="*/ 83851 w 187961"/>
                      <a:gd name="connsiteY1" fmla="*/ 0 h 527755"/>
                      <a:gd name="connsiteX2" fmla="*/ 187961 w 187961"/>
                      <a:gd name="connsiteY2" fmla="*/ 192756 h 527755"/>
                      <a:gd name="connsiteX3" fmla="*/ 94011 w 187961"/>
                      <a:gd name="connsiteY3" fmla="*/ 527755 h 527755"/>
                      <a:gd name="connsiteX4" fmla="*/ 61 w 187961"/>
                      <a:gd name="connsiteY4" fmla="*/ 192756 h 527755"/>
                      <a:gd name="connsiteX0" fmla="*/ 20 w 245024"/>
                      <a:gd name="connsiteY0" fmla="*/ 196022 h 527776"/>
                      <a:gd name="connsiteX1" fmla="*/ 140914 w 245024"/>
                      <a:gd name="connsiteY1" fmla="*/ 21 h 527776"/>
                      <a:gd name="connsiteX2" fmla="*/ 245024 w 245024"/>
                      <a:gd name="connsiteY2" fmla="*/ 192777 h 527776"/>
                      <a:gd name="connsiteX3" fmla="*/ 151074 w 245024"/>
                      <a:gd name="connsiteY3" fmla="*/ 527776 h 527776"/>
                      <a:gd name="connsiteX4" fmla="*/ 20 w 245024"/>
                      <a:gd name="connsiteY4" fmla="*/ 196022 h 527776"/>
                      <a:gd name="connsiteX0" fmla="*/ 20 w 245565"/>
                      <a:gd name="connsiteY0" fmla="*/ 196008 h 527762"/>
                      <a:gd name="connsiteX1" fmla="*/ 140914 w 245565"/>
                      <a:gd name="connsiteY1" fmla="*/ 7 h 527762"/>
                      <a:gd name="connsiteX2" fmla="*/ 245565 w 245565"/>
                      <a:gd name="connsiteY2" fmla="*/ 194215 h 527762"/>
                      <a:gd name="connsiteX3" fmla="*/ 151074 w 245565"/>
                      <a:gd name="connsiteY3" fmla="*/ 527762 h 527762"/>
                      <a:gd name="connsiteX4" fmla="*/ 20 w 245565"/>
                      <a:gd name="connsiteY4" fmla="*/ 196008 h 527762"/>
                      <a:gd name="connsiteX0" fmla="*/ 20 w 246094"/>
                      <a:gd name="connsiteY0" fmla="*/ 196002 h 527756"/>
                      <a:gd name="connsiteX1" fmla="*/ 140914 w 246094"/>
                      <a:gd name="connsiteY1" fmla="*/ 1 h 527756"/>
                      <a:gd name="connsiteX2" fmla="*/ 245565 w 246094"/>
                      <a:gd name="connsiteY2" fmla="*/ 194209 h 527756"/>
                      <a:gd name="connsiteX3" fmla="*/ 151074 w 246094"/>
                      <a:gd name="connsiteY3" fmla="*/ 527756 h 527756"/>
                      <a:gd name="connsiteX4" fmla="*/ 20 w 246094"/>
                      <a:gd name="connsiteY4" fmla="*/ 196002 h 527756"/>
                      <a:gd name="connsiteX0" fmla="*/ 48 w 246122"/>
                      <a:gd name="connsiteY0" fmla="*/ 196035 h 527789"/>
                      <a:gd name="connsiteX1" fmla="*/ 140942 w 246122"/>
                      <a:gd name="connsiteY1" fmla="*/ 34 h 527789"/>
                      <a:gd name="connsiteX2" fmla="*/ 245593 w 246122"/>
                      <a:gd name="connsiteY2" fmla="*/ 194242 h 527789"/>
                      <a:gd name="connsiteX3" fmla="*/ 151102 w 246122"/>
                      <a:gd name="connsiteY3" fmla="*/ 527789 h 527789"/>
                      <a:gd name="connsiteX4" fmla="*/ 48 w 246122"/>
                      <a:gd name="connsiteY4" fmla="*/ 196035 h 527789"/>
                      <a:gd name="connsiteX0" fmla="*/ 19 w 190356"/>
                      <a:gd name="connsiteY0" fmla="*/ 196030 h 527784"/>
                      <a:gd name="connsiteX1" fmla="*/ 140913 w 190356"/>
                      <a:gd name="connsiteY1" fmla="*/ 29 h 527784"/>
                      <a:gd name="connsiteX2" fmla="*/ 152690 w 190356"/>
                      <a:gd name="connsiteY2" fmla="*/ 182599 h 527784"/>
                      <a:gd name="connsiteX3" fmla="*/ 151073 w 190356"/>
                      <a:gd name="connsiteY3" fmla="*/ 527784 h 527784"/>
                      <a:gd name="connsiteX4" fmla="*/ 19 w 190356"/>
                      <a:gd name="connsiteY4" fmla="*/ 196030 h 52778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92 w 197623"/>
                      <a:gd name="connsiteY0" fmla="*/ 198010 h 529764"/>
                      <a:gd name="connsiteX1" fmla="*/ 140986 w 197623"/>
                      <a:gd name="connsiteY1" fmla="*/ 2009 h 529764"/>
                      <a:gd name="connsiteX2" fmla="*/ 152763 w 197623"/>
                      <a:gd name="connsiteY2" fmla="*/ 184579 h 529764"/>
                      <a:gd name="connsiteX3" fmla="*/ 151146 w 197623"/>
                      <a:gd name="connsiteY3" fmla="*/ 529764 h 529764"/>
                      <a:gd name="connsiteX4" fmla="*/ 92 w 197623"/>
                      <a:gd name="connsiteY4" fmla="*/ 198010 h 529764"/>
                      <a:gd name="connsiteX0" fmla="*/ 19 w 191216"/>
                      <a:gd name="connsiteY0" fmla="*/ 196472 h 528226"/>
                      <a:gd name="connsiteX1" fmla="*/ 140913 w 191216"/>
                      <a:gd name="connsiteY1" fmla="*/ 471 h 528226"/>
                      <a:gd name="connsiteX2" fmla="*/ 155757 w 191216"/>
                      <a:gd name="connsiteY2" fmla="*/ 249374 h 528226"/>
                      <a:gd name="connsiteX3" fmla="*/ 151073 w 191216"/>
                      <a:gd name="connsiteY3" fmla="*/ 528226 h 528226"/>
                      <a:gd name="connsiteX4" fmla="*/ 19 w 191216"/>
                      <a:gd name="connsiteY4" fmla="*/ 196472 h 528226"/>
                      <a:gd name="connsiteX0" fmla="*/ 43 w 191240"/>
                      <a:gd name="connsiteY0" fmla="*/ 196392 h 528146"/>
                      <a:gd name="connsiteX1" fmla="*/ 140937 w 191240"/>
                      <a:gd name="connsiteY1" fmla="*/ 391 h 528146"/>
                      <a:gd name="connsiteX2" fmla="*/ 155781 w 191240"/>
                      <a:gd name="connsiteY2" fmla="*/ 249294 h 528146"/>
                      <a:gd name="connsiteX3" fmla="*/ 151097 w 191240"/>
                      <a:gd name="connsiteY3" fmla="*/ 528146 h 528146"/>
                      <a:gd name="connsiteX4" fmla="*/ 43 w 191240"/>
                      <a:gd name="connsiteY4" fmla="*/ 196392 h 528146"/>
                      <a:gd name="connsiteX0" fmla="*/ 18 w 182293"/>
                      <a:gd name="connsiteY0" fmla="*/ 196264 h 528018"/>
                      <a:gd name="connsiteX1" fmla="*/ 140912 w 182293"/>
                      <a:gd name="connsiteY1" fmla="*/ 263 h 528018"/>
                      <a:gd name="connsiteX2" fmla="*/ 115957 w 182293"/>
                      <a:gd name="connsiteY2" fmla="*/ 235061 h 528018"/>
                      <a:gd name="connsiteX3" fmla="*/ 151072 w 182293"/>
                      <a:gd name="connsiteY3" fmla="*/ 528018 h 528018"/>
                      <a:gd name="connsiteX4" fmla="*/ 18 w 182293"/>
                      <a:gd name="connsiteY4" fmla="*/ 196264 h 528018"/>
                      <a:gd name="connsiteX0" fmla="*/ 37 w 182312"/>
                      <a:gd name="connsiteY0" fmla="*/ 196230 h 527984"/>
                      <a:gd name="connsiteX1" fmla="*/ 140931 w 182312"/>
                      <a:gd name="connsiteY1" fmla="*/ 229 h 527984"/>
                      <a:gd name="connsiteX2" fmla="*/ 115976 w 182312"/>
                      <a:gd name="connsiteY2" fmla="*/ 235027 h 527984"/>
                      <a:gd name="connsiteX3" fmla="*/ 151091 w 182312"/>
                      <a:gd name="connsiteY3" fmla="*/ 527984 h 527984"/>
                      <a:gd name="connsiteX4" fmla="*/ 37 w 182312"/>
                      <a:gd name="connsiteY4" fmla="*/ 196230 h 527984"/>
                      <a:gd name="connsiteX0" fmla="*/ 34 w 182309"/>
                      <a:gd name="connsiteY0" fmla="*/ 199645 h 531399"/>
                      <a:gd name="connsiteX1" fmla="*/ 140928 w 182309"/>
                      <a:gd name="connsiteY1" fmla="*/ 3644 h 531399"/>
                      <a:gd name="connsiteX2" fmla="*/ 115973 w 182309"/>
                      <a:gd name="connsiteY2" fmla="*/ 238442 h 531399"/>
                      <a:gd name="connsiteX3" fmla="*/ 151088 w 182309"/>
                      <a:gd name="connsiteY3" fmla="*/ 531399 h 531399"/>
                      <a:gd name="connsiteX4" fmla="*/ 34 w 182309"/>
                      <a:gd name="connsiteY4" fmla="*/ 199645 h 531399"/>
                      <a:gd name="connsiteX0" fmla="*/ 335 w 203165"/>
                      <a:gd name="connsiteY0" fmla="*/ 199524 h 497072"/>
                      <a:gd name="connsiteX1" fmla="*/ 141229 w 203165"/>
                      <a:gd name="connsiteY1" fmla="*/ 3523 h 497072"/>
                      <a:gd name="connsiteX2" fmla="*/ 116274 w 203165"/>
                      <a:gd name="connsiteY2" fmla="*/ 238321 h 497072"/>
                      <a:gd name="connsiteX3" fmla="*/ 175387 w 203165"/>
                      <a:gd name="connsiteY3" fmla="*/ 497072 h 497072"/>
                      <a:gd name="connsiteX4" fmla="*/ 335 w 203165"/>
                      <a:gd name="connsiteY4" fmla="*/ 199524 h 497072"/>
                      <a:gd name="connsiteX0" fmla="*/ 170 w 216276"/>
                      <a:gd name="connsiteY0" fmla="*/ 212648 h 493625"/>
                      <a:gd name="connsiteX1" fmla="*/ 154340 w 216276"/>
                      <a:gd name="connsiteY1" fmla="*/ 76 h 493625"/>
                      <a:gd name="connsiteX2" fmla="*/ 129385 w 216276"/>
                      <a:gd name="connsiteY2" fmla="*/ 234874 h 493625"/>
                      <a:gd name="connsiteX3" fmla="*/ 188498 w 216276"/>
                      <a:gd name="connsiteY3" fmla="*/ 493625 h 493625"/>
                      <a:gd name="connsiteX4" fmla="*/ 170 w 216276"/>
                      <a:gd name="connsiteY4" fmla="*/ 212648 h 493625"/>
                      <a:gd name="connsiteX0" fmla="*/ 266 w 216372"/>
                      <a:gd name="connsiteY0" fmla="*/ 215534 h 496511"/>
                      <a:gd name="connsiteX1" fmla="*/ 154436 w 216372"/>
                      <a:gd name="connsiteY1" fmla="*/ 2962 h 496511"/>
                      <a:gd name="connsiteX2" fmla="*/ 129481 w 216372"/>
                      <a:gd name="connsiteY2" fmla="*/ 237760 h 496511"/>
                      <a:gd name="connsiteX3" fmla="*/ 188594 w 216372"/>
                      <a:gd name="connsiteY3" fmla="*/ 496511 h 496511"/>
                      <a:gd name="connsiteX4" fmla="*/ 266 w 216372"/>
                      <a:gd name="connsiteY4" fmla="*/ 215534 h 496511"/>
                      <a:gd name="connsiteX0" fmla="*/ 291 w 216397"/>
                      <a:gd name="connsiteY0" fmla="*/ 219066 h 500043"/>
                      <a:gd name="connsiteX1" fmla="*/ 154461 w 216397"/>
                      <a:gd name="connsiteY1" fmla="*/ 6494 h 500043"/>
                      <a:gd name="connsiteX2" fmla="*/ 129506 w 216397"/>
                      <a:gd name="connsiteY2" fmla="*/ 241292 h 500043"/>
                      <a:gd name="connsiteX3" fmla="*/ 188619 w 216397"/>
                      <a:gd name="connsiteY3" fmla="*/ 500043 h 500043"/>
                      <a:gd name="connsiteX4" fmla="*/ 291 w 216397"/>
                      <a:gd name="connsiteY4" fmla="*/ 219066 h 500043"/>
                      <a:gd name="connsiteX0" fmla="*/ 291 w 226555"/>
                      <a:gd name="connsiteY0" fmla="*/ 219066 h 500043"/>
                      <a:gd name="connsiteX1" fmla="*/ 154461 w 226555"/>
                      <a:gd name="connsiteY1" fmla="*/ 6494 h 500043"/>
                      <a:gd name="connsiteX2" fmla="*/ 129506 w 226555"/>
                      <a:gd name="connsiteY2" fmla="*/ 241292 h 500043"/>
                      <a:gd name="connsiteX3" fmla="*/ 188619 w 226555"/>
                      <a:gd name="connsiteY3" fmla="*/ 500043 h 500043"/>
                      <a:gd name="connsiteX4" fmla="*/ 291 w 226555"/>
                      <a:gd name="connsiteY4" fmla="*/ 219066 h 500043"/>
                      <a:gd name="connsiteX0" fmla="*/ 545 w 226809"/>
                      <a:gd name="connsiteY0" fmla="*/ 221397 h 502374"/>
                      <a:gd name="connsiteX1" fmla="*/ 154715 w 226809"/>
                      <a:gd name="connsiteY1" fmla="*/ 8825 h 502374"/>
                      <a:gd name="connsiteX2" fmla="*/ 129760 w 226809"/>
                      <a:gd name="connsiteY2" fmla="*/ 243623 h 502374"/>
                      <a:gd name="connsiteX3" fmla="*/ 188873 w 226809"/>
                      <a:gd name="connsiteY3" fmla="*/ 502374 h 502374"/>
                      <a:gd name="connsiteX4" fmla="*/ 545 w 226809"/>
                      <a:gd name="connsiteY4" fmla="*/ 221397 h 502374"/>
                      <a:gd name="connsiteX0" fmla="*/ 561 w 226825"/>
                      <a:gd name="connsiteY0" fmla="*/ 222493 h 503470"/>
                      <a:gd name="connsiteX1" fmla="*/ 154731 w 226825"/>
                      <a:gd name="connsiteY1" fmla="*/ 9921 h 503470"/>
                      <a:gd name="connsiteX2" fmla="*/ 129776 w 226825"/>
                      <a:gd name="connsiteY2" fmla="*/ 244719 h 503470"/>
                      <a:gd name="connsiteX3" fmla="*/ 188889 w 226825"/>
                      <a:gd name="connsiteY3" fmla="*/ 503470 h 503470"/>
                      <a:gd name="connsiteX4" fmla="*/ 561 w 226825"/>
                      <a:gd name="connsiteY4" fmla="*/ 222493 h 503470"/>
                      <a:gd name="connsiteX0" fmla="*/ 561 w 225902"/>
                      <a:gd name="connsiteY0" fmla="*/ 222493 h 503470"/>
                      <a:gd name="connsiteX1" fmla="*/ 154731 w 225902"/>
                      <a:gd name="connsiteY1" fmla="*/ 9921 h 503470"/>
                      <a:gd name="connsiteX2" fmla="*/ 129776 w 225902"/>
                      <a:gd name="connsiteY2" fmla="*/ 244719 h 503470"/>
                      <a:gd name="connsiteX3" fmla="*/ 188889 w 225902"/>
                      <a:gd name="connsiteY3" fmla="*/ 503470 h 503470"/>
                      <a:gd name="connsiteX4" fmla="*/ 561 w 225902"/>
                      <a:gd name="connsiteY4" fmla="*/ 222493 h 503470"/>
                      <a:gd name="connsiteX0" fmla="*/ 561 w 211779"/>
                      <a:gd name="connsiteY0" fmla="*/ 222493 h 503470"/>
                      <a:gd name="connsiteX1" fmla="*/ 154731 w 211779"/>
                      <a:gd name="connsiteY1" fmla="*/ 9921 h 503470"/>
                      <a:gd name="connsiteX2" fmla="*/ 129776 w 211779"/>
                      <a:gd name="connsiteY2" fmla="*/ 244719 h 503470"/>
                      <a:gd name="connsiteX3" fmla="*/ 188889 w 211779"/>
                      <a:gd name="connsiteY3" fmla="*/ 503470 h 503470"/>
                      <a:gd name="connsiteX4" fmla="*/ 561 w 211779"/>
                      <a:gd name="connsiteY4" fmla="*/ 222493 h 503470"/>
                      <a:gd name="connsiteX0" fmla="*/ 169 w 212249"/>
                      <a:gd name="connsiteY0" fmla="*/ 233491 h 493550"/>
                      <a:gd name="connsiteX1" fmla="*/ 155201 w 212249"/>
                      <a:gd name="connsiteY1" fmla="*/ 1 h 493550"/>
                      <a:gd name="connsiteX2" fmla="*/ 130246 w 212249"/>
                      <a:gd name="connsiteY2" fmla="*/ 234799 h 493550"/>
                      <a:gd name="connsiteX3" fmla="*/ 189359 w 212249"/>
                      <a:gd name="connsiteY3" fmla="*/ 493550 h 493550"/>
                      <a:gd name="connsiteX4" fmla="*/ 169 w 212249"/>
                      <a:gd name="connsiteY4" fmla="*/ 233491 h 493550"/>
                      <a:gd name="connsiteX0" fmla="*/ 371 w 212451"/>
                      <a:gd name="connsiteY0" fmla="*/ 236155 h 496214"/>
                      <a:gd name="connsiteX1" fmla="*/ 155403 w 212451"/>
                      <a:gd name="connsiteY1" fmla="*/ 2665 h 496214"/>
                      <a:gd name="connsiteX2" fmla="*/ 130448 w 212451"/>
                      <a:gd name="connsiteY2" fmla="*/ 237463 h 496214"/>
                      <a:gd name="connsiteX3" fmla="*/ 189561 w 212451"/>
                      <a:gd name="connsiteY3" fmla="*/ 496214 h 496214"/>
                      <a:gd name="connsiteX4" fmla="*/ 371 w 212451"/>
                      <a:gd name="connsiteY4" fmla="*/ 236155 h 496214"/>
                      <a:gd name="connsiteX0" fmla="*/ 390 w 212470"/>
                      <a:gd name="connsiteY0" fmla="*/ 236412 h 496471"/>
                      <a:gd name="connsiteX1" fmla="*/ 155422 w 212470"/>
                      <a:gd name="connsiteY1" fmla="*/ 2922 h 496471"/>
                      <a:gd name="connsiteX2" fmla="*/ 130467 w 212470"/>
                      <a:gd name="connsiteY2" fmla="*/ 237720 h 496471"/>
                      <a:gd name="connsiteX3" fmla="*/ 189580 w 212470"/>
                      <a:gd name="connsiteY3" fmla="*/ 496471 h 496471"/>
                      <a:gd name="connsiteX4" fmla="*/ 390 w 212470"/>
                      <a:gd name="connsiteY4" fmla="*/ 236412 h 49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2470" h="496471">
                        <a:moveTo>
                          <a:pt x="390" y="236412"/>
                        </a:moveTo>
                        <a:cubicBezTo>
                          <a:pt x="-5303" y="154154"/>
                          <a:pt x="51457" y="-24986"/>
                          <a:pt x="155422" y="2922"/>
                        </a:cubicBezTo>
                        <a:cubicBezTo>
                          <a:pt x="259387" y="30830"/>
                          <a:pt x="131446" y="181151"/>
                          <a:pt x="130467" y="237720"/>
                        </a:cubicBezTo>
                        <a:cubicBezTo>
                          <a:pt x="129488" y="294289"/>
                          <a:pt x="265099" y="465063"/>
                          <a:pt x="189580" y="496471"/>
                        </a:cubicBezTo>
                        <a:cubicBezTo>
                          <a:pt x="101172" y="492171"/>
                          <a:pt x="6083" y="318670"/>
                          <a:pt x="390" y="23641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grpSp>
                <p:nvGrpSpPr>
                  <p:cNvPr id="81" name="그룹 80">
                    <a:extLst>
                      <a:ext uri="{FF2B5EF4-FFF2-40B4-BE49-F238E27FC236}">
                        <a16:creationId xmlns:a16="http://schemas.microsoft.com/office/drawing/2014/main" id="{3CC4656C-D0F7-424E-8460-8B3AE7B6CE75}"/>
                      </a:ext>
                    </a:extLst>
                  </p:cNvPr>
                  <p:cNvGrpSpPr/>
                  <p:nvPr/>
                </p:nvGrpSpPr>
                <p:grpSpPr>
                  <a:xfrm>
                    <a:off x="1759283" y="2098408"/>
                    <a:ext cx="557906" cy="1015345"/>
                    <a:chOff x="1690214" y="2334078"/>
                    <a:chExt cx="967178" cy="1760188"/>
                  </a:xfrm>
                </p:grpSpPr>
                <p:grpSp>
                  <p:nvGrpSpPr>
                    <p:cNvPr id="86" name="그룹 85">
                      <a:extLst>
                        <a:ext uri="{FF2B5EF4-FFF2-40B4-BE49-F238E27FC236}">
                          <a16:creationId xmlns:a16="http://schemas.microsoft.com/office/drawing/2014/main" id="{8202FF0F-591F-4FA2-B339-C3952A313E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0214" y="2334078"/>
                      <a:ext cx="967178" cy="1760188"/>
                      <a:chOff x="5719295" y="1566581"/>
                      <a:chExt cx="766077" cy="1394204"/>
                    </a:xfrm>
                  </p:grpSpPr>
                  <p:sp>
                    <p:nvSpPr>
                      <p:cNvPr id="88" name="타원 21">
                        <a:extLst>
                          <a:ext uri="{FF2B5EF4-FFF2-40B4-BE49-F238E27FC236}">
                            <a16:creationId xmlns:a16="http://schemas.microsoft.com/office/drawing/2014/main" id="{DCCBD39C-EDCE-45B9-BE1F-ADE9BF9835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7455" y="2164657"/>
                        <a:ext cx="403199" cy="796128"/>
                      </a:xfrm>
                      <a:custGeom>
                        <a:avLst/>
                        <a:gdLst>
                          <a:gd name="connsiteX0" fmla="*/ 0 w 542925"/>
                          <a:gd name="connsiteY0" fmla="*/ 411957 h 823913"/>
                          <a:gd name="connsiteX1" fmla="*/ 271463 w 542925"/>
                          <a:gd name="connsiteY1" fmla="*/ 0 h 823913"/>
                          <a:gd name="connsiteX2" fmla="*/ 542926 w 542925"/>
                          <a:gd name="connsiteY2" fmla="*/ 411957 h 823913"/>
                          <a:gd name="connsiteX3" fmla="*/ 271463 w 542925"/>
                          <a:gd name="connsiteY3" fmla="*/ 823914 h 823913"/>
                          <a:gd name="connsiteX4" fmla="*/ 0 w 542925"/>
                          <a:gd name="connsiteY4" fmla="*/ 411957 h 823913"/>
                          <a:gd name="connsiteX0" fmla="*/ 16 w 542942"/>
                          <a:gd name="connsiteY0" fmla="*/ 411957 h 513697"/>
                          <a:gd name="connsiteX1" fmla="*/ 271479 w 542942"/>
                          <a:gd name="connsiteY1" fmla="*/ 0 h 513697"/>
                          <a:gd name="connsiteX2" fmla="*/ 542942 w 542942"/>
                          <a:gd name="connsiteY2" fmla="*/ 411957 h 513697"/>
                          <a:gd name="connsiteX3" fmla="*/ 261954 w 542942"/>
                          <a:gd name="connsiteY3" fmla="*/ 414339 h 513697"/>
                          <a:gd name="connsiteX4" fmla="*/ 16 w 542942"/>
                          <a:gd name="connsiteY4" fmla="*/ 411957 h 513697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16 w 542942"/>
                          <a:gd name="connsiteY0" fmla="*/ 411957 h 443278"/>
                          <a:gd name="connsiteX1" fmla="*/ 271479 w 542942"/>
                          <a:gd name="connsiteY1" fmla="*/ 0 h 443278"/>
                          <a:gd name="connsiteX2" fmla="*/ 542942 w 542942"/>
                          <a:gd name="connsiteY2" fmla="*/ 411957 h 443278"/>
                          <a:gd name="connsiteX3" fmla="*/ 261954 w 542942"/>
                          <a:gd name="connsiteY3" fmla="*/ 414339 h 443278"/>
                          <a:gd name="connsiteX4" fmla="*/ 16 w 542942"/>
                          <a:gd name="connsiteY4" fmla="*/ 411957 h 443278"/>
                          <a:gd name="connsiteX0" fmla="*/ 0 w 542926"/>
                          <a:gd name="connsiteY0" fmla="*/ 411957 h 417945"/>
                          <a:gd name="connsiteX1" fmla="*/ 271463 w 542926"/>
                          <a:gd name="connsiteY1" fmla="*/ 0 h 417945"/>
                          <a:gd name="connsiteX2" fmla="*/ 542926 w 542926"/>
                          <a:gd name="connsiteY2" fmla="*/ 411957 h 417945"/>
                          <a:gd name="connsiteX3" fmla="*/ 261938 w 542926"/>
                          <a:gd name="connsiteY3" fmla="*/ 414339 h 417945"/>
                          <a:gd name="connsiteX4" fmla="*/ 0 w 542926"/>
                          <a:gd name="connsiteY4" fmla="*/ 411957 h 41794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42926" h="417945">
                            <a:moveTo>
                              <a:pt x="0" y="411957"/>
                            </a:moveTo>
                            <a:cubicBezTo>
                              <a:pt x="1587" y="342901"/>
                              <a:pt x="121538" y="0"/>
                              <a:pt x="271463" y="0"/>
                            </a:cubicBezTo>
                            <a:cubicBezTo>
                              <a:pt x="421388" y="0"/>
                              <a:pt x="542926" y="184439"/>
                              <a:pt x="542926" y="411957"/>
                            </a:cubicBezTo>
                            <a:cubicBezTo>
                              <a:pt x="266701" y="420400"/>
                              <a:pt x="411863" y="414339"/>
                              <a:pt x="261938" y="414339"/>
                            </a:cubicBezTo>
                            <a:cubicBezTo>
                              <a:pt x="112013" y="414339"/>
                              <a:pt x="236538" y="423863"/>
                              <a:pt x="0" y="411957"/>
                            </a:cubicBezTo>
                            <a:close/>
                          </a:path>
                        </a:pathLst>
                      </a:custGeom>
                      <a:solidFill>
                        <a:srgbClr val="0070C0"/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89" name="타원 88">
                        <a:extLst>
                          <a:ext uri="{FF2B5EF4-FFF2-40B4-BE49-F238E27FC236}">
                            <a16:creationId xmlns:a16="http://schemas.microsoft.com/office/drawing/2014/main" id="{CDBD2282-75F7-4956-9740-103C4D3D88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19295" y="1566581"/>
                        <a:ext cx="766077" cy="766077"/>
                      </a:xfrm>
                      <a:prstGeom prst="ellips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  <p:sp>
                    <p:nvSpPr>
                      <p:cNvPr id="90" name="타원 89">
                        <a:extLst>
                          <a:ext uri="{FF2B5EF4-FFF2-40B4-BE49-F238E27FC236}">
                            <a16:creationId xmlns:a16="http://schemas.microsoft.com/office/drawing/2014/main" id="{C2369441-B3EC-4251-9CF6-E6E0E3B06F6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310654" y="1744907"/>
                        <a:ext cx="92608" cy="164941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b="1"/>
                      </a:p>
                    </p:txBody>
                  </p:sp>
                </p:grpSp>
                <p:sp>
                  <p:nvSpPr>
                    <p:cNvPr id="87" name="자유형: 도형 86">
                      <a:extLst>
                        <a:ext uri="{FF2B5EF4-FFF2-40B4-BE49-F238E27FC236}">
                          <a16:creationId xmlns:a16="http://schemas.microsoft.com/office/drawing/2014/main" id="{E54FBD3C-849E-45A7-BCAD-90425EB9354B}"/>
                        </a:ext>
                      </a:extLst>
                    </p:cNvPr>
                    <p:cNvSpPr/>
                    <p:nvPr/>
                  </p:nvSpPr>
                  <p:spPr>
                    <a:xfrm rot="1800000" flipH="1">
                      <a:off x="2458498" y="2961266"/>
                      <a:ext cx="159184" cy="54531"/>
                    </a:xfrm>
                    <a:custGeom>
                      <a:avLst/>
                      <a:gdLst>
                        <a:gd name="connsiteX0" fmla="*/ 0 w 121920"/>
                        <a:gd name="connsiteY0" fmla="*/ 0 h 41766"/>
                        <a:gd name="connsiteX1" fmla="*/ 76200 w 121920"/>
                        <a:gd name="connsiteY1" fmla="*/ 38100 h 41766"/>
                        <a:gd name="connsiteX2" fmla="*/ 121920 w 121920"/>
                        <a:gd name="connsiteY2" fmla="*/ 38100 h 417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920" h="41766">
                          <a:moveTo>
                            <a:pt x="0" y="0"/>
                          </a:moveTo>
                          <a:cubicBezTo>
                            <a:pt x="27940" y="15875"/>
                            <a:pt x="55880" y="31750"/>
                            <a:pt x="76200" y="38100"/>
                          </a:cubicBezTo>
                          <a:cubicBezTo>
                            <a:pt x="96520" y="44450"/>
                            <a:pt x="109220" y="41275"/>
                            <a:pt x="121920" y="38100"/>
                          </a:cubicBezTo>
                        </a:path>
                      </a:pathLst>
                    </a:cu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</p:grpSp>
              <p:sp>
                <p:nvSpPr>
                  <p:cNvPr id="84" name="사각형: 둥근 모서리 83">
                    <a:extLst>
                      <a:ext uri="{FF2B5EF4-FFF2-40B4-BE49-F238E27FC236}">
                        <a16:creationId xmlns:a16="http://schemas.microsoft.com/office/drawing/2014/main" id="{DFA38181-D6FC-4053-AF13-641FDC267282}"/>
                      </a:ext>
                    </a:extLst>
                  </p:cNvPr>
                  <p:cNvSpPr/>
                  <p:nvPr/>
                </p:nvSpPr>
                <p:spPr>
                  <a:xfrm rot="1800000">
                    <a:off x="2361464" y="2489512"/>
                    <a:ext cx="340623" cy="519169"/>
                  </a:xfrm>
                  <a:prstGeom prst="roundRect">
                    <a:avLst>
                      <a:gd name="adj" fmla="val 13233"/>
                    </a:avLst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834FDD25-27E2-4F3C-819F-E36AA4F191AB}"/>
                  </a:ext>
                </a:extLst>
              </p:cNvPr>
              <p:cNvSpPr/>
              <p:nvPr/>
            </p:nvSpPr>
            <p:spPr>
              <a:xfrm rot="1800000">
                <a:off x="5230916" y="2601953"/>
                <a:ext cx="352342" cy="604202"/>
              </a:xfrm>
              <a:prstGeom prst="roundRect">
                <a:avLst>
                  <a:gd name="adj" fmla="val 13233"/>
                </a:avLst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C2D12384-05C2-447D-9A3E-CECA9CE138FF}"/>
                  </a:ext>
                </a:extLst>
              </p:cNvPr>
              <p:cNvGrpSpPr/>
              <p:nvPr/>
            </p:nvGrpSpPr>
            <p:grpSpPr>
              <a:xfrm rot="20700000">
                <a:off x="4694482" y="2543037"/>
                <a:ext cx="749766" cy="422941"/>
                <a:chOff x="4712378" y="2712650"/>
                <a:chExt cx="749766" cy="422941"/>
              </a:xfrm>
            </p:grpSpPr>
            <p:pic>
              <p:nvPicPr>
                <p:cNvPr id="99" name="그래픽 98" descr="연필">
                  <a:extLst>
                    <a:ext uri="{FF2B5EF4-FFF2-40B4-BE49-F238E27FC236}">
                      <a16:creationId xmlns:a16="http://schemas.microsoft.com/office/drawing/2014/main" id="{C3D72286-7F5D-404F-8FC8-1D34DB5119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7100000">
                  <a:off x="5039203" y="2712650"/>
                  <a:ext cx="422941" cy="422941"/>
                </a:xfrm>
                <a:prstGeom prst="rect">
                  <a:avLst/>
                </a:prstGeom>
              </p:spPr>
            </p:pic>
            <p:sp>
              <p:nvSpPr>
                <p:cNvPr id="100" name="타원 38">
                  <a:extLst>
                    <a:ext uri="{FF2B5EF4-FFF2-40B4-BE49-F238E27FC236}">
                      <a16:creationId xmlns:a16="http://schemas.microsoft.com/office/drawing/2014/main" id="{2A94994F-44D2-4933-B0BF-8FD196FB5C7E}"/>
                    </a:ext>
                  </a:extLst>
                </p:cNvPr>
                <p:cNvSpPr/>
                <p:nvPr/>
              </p:nvSpPr>
              <p:spPr>
                <a:xfrm rot="16200000">
                  <a:off x="4887820" y="2688814"/>
                  <a:ext cx="199898" cy="550781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</p:grp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346EA49A-396A-45D3-A5A9-CA028B4C316F}"/>
              </a:ext>
            </a:extLst>
          </p:cNvPr>
          <p:cNvGrpSpPr/>
          <p:nvPr/>
        </p:nvGrpSpPr>
        <p:grpSpPr>
          <a:xfrm>
            <a:off x="8684313" y="3495022"/>
            <a:ext cx="950827" cy="1123429"/>
            <a:chOff x="4324973" y="2634499"/>
            <a:chExt cx="881508" cy="1041527"/>
          </a:xfrm>
        </p:grpSpPr>
        <p:sp>
          <p:nvSpPr>
            <p:cNvPr id="122" name="자유형: 도형 121">
              <a:extLst>
                <a:ext uri="{FF2B5EF4-FFF2-40B4-BE49-F238E27FC236}">
                  <a16:creationId xmlns:a16="http://schemas.microsoft.com/office/drawing/2014/main" id="{93BAF6AE-FDC4-4F8A-AB52-8B359E9A50DC}"/>
                </a:ext>
              </a:extLst>
            </p:cNvPr>
            <p:cNvSpPr/>
            <p:nvPr/>
          </p:nvSpPr>
          <p:spPr>
            <a:xfrm>
              <a:off x="4324973" y="2926295"/>
              <a:ext cx="426238" cy="742477"/>
            </a:xfrm>
            <a:custGeom>
              <a:avLst/>
              <a:gdLst>
                <a:gd name="connsiteX0" fmla="*/ 265271 w 295275"/>
                <a:gd name="connsiteY0" fmla="*/ 292894 h 514350"/>
                <a:gd name="connsiteX1" fmla="*/ 90011 w 295275"/>
                <a:gd name="connsiteY1" fmla="*/ 292894 h 514350"/>
                <a:gd name="connsiteX2" fmla="*/ 64294 w 295275"/>
                <a:gd name="connsiteY2" fmla="*/ 32861 h 514350"/>
                <a:gd name="connsiteX3" fmla="*/ 64294 w 295275"/>
                <a:gd name="connsiteY3" fmla="*/ 32861 h 514350"/>
                <a:gd name="connsiteX4" fmla="*/ 35719 w 295275"/>
                <a:gd name="connsiteY4" fmla="*/ 7144 h 514350"/>
                <a:gd name="connsiteX5" fmla="*/ 7144 w 295275"/>
                <a:gd name="connsiteY5" fmla="*/ 35719 h 514350"/>
                <a:gd name="connsiteX6" fmla="*/ 7144 w 295275"/>
                <a:gd name="connsiteY6" fmla="*/ 38576 h 514350"/>
                <a:gd name="connsiteX7" fmla="*/ 7144 w 295275"/>
                <a:gd name="connsiteY7" fmla="*/ 38576 h 514350"/>
                <a:gd name="connsiteX8" fmla="*/ 35719 w 295275"/>
                <a:gd name="connsiteY8" fmla="*/ 320516 h 514350"/>
                <a:gd name="connsiteX9" fmla="*/ 8096 w 295275"/>
                <a:gd name="connsiteY9" fmla="*/ 511969 h 514350"/>
                <a:gd name="connsiteX10" fmla="*/ 66199 w 295275"/>
                <a:gd name="connsiteY10" fmla="*/ 511969 h 514350"/>
                <a:gd name="connsiteX11" fmla="*/ 75724 w 295275"/>
                <a:gd name="connsiteY11" fmla="*/ 445294 h 514350"/>
                <a:gd name="connsiteX12" fmla="*/ 207169 w 295275"/>
                <a:gd name="connsiteY12" fmla="*/ 445294 h 514350"/>
                <a:gd name="connsiteX13" fmla="*/ 207169 w 295275"/>
                <a:gd name="connsiteY13" fmla="*/ 511969 h 514350"/>
                <a:gd name="connsiteX14" fmla="*/ 264319 w 295275"/>
                <a:gd name="connsiteY14" fmla="*/ 511969 h 514350"/>
                <a:gd name="connsiteX15" fmla="*/ 264319 w 295275"/>
                <a:gd name="connsiteY15" fmla="*/ 350044 h 514350"/>
                <a:gd name="connsiteX16" fmla="*/ 265271 w 295275"/>
                <a:gd name="connsiteY16" fmla="*/ 350044 h 514350"/>
                <a:gd name="connsiteX17" fmla="*/ 293846 w 295275"/>
                <a:gd name="connsiteY17" fmla="*/ 321469 h 514350"/>
                <a:gd name="connsiteX18" fmla="*/ 265271 w 295275"/>
                <a:gd name="connsiteY18" fmla="*/ 292894 h 514350"/>
                <a:gd name="connsiteX19" fmla="*/ 207169 w 295275"/>
                <a:gd name="connsiteY19" fmla="*/ 407194 h 514350"/>
                <a:gd name="connsiteX20" fmla="*/ 80486 w 295275"/>
                <a:gd name="connsiteY20" fmla="*/ 407194 h 514350"/>
                <a:gd name="connsiteX21" fmla="*/ 89059 w 295275"/>
                <a:gd name="connsiteY21" fmla="*/ 350044 h 514350"/>
                <a:gd name="connsiteX22" fmla="*/ 207169 w 295275"/>
                <a:gd name="connsiteY22" fmla="*/ 350044 h 514350"/>
                <a:gd name="connsiteX23" fmla="*/ 207169 w 295275"/>
                <a:gd name="connsiteY23" fmla="*/ 4071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5275" h="514350">
                  <a:moveTo>
                    <a:pt x="265271" y="292894"/>
                  </a:moveTo>
                  <a:lnTo>
                    <a:pt x="90011" y="292894"/>
                  </a:lnTo>
                  <a:lnTo>
                    <a:pt x="64294" y="32861"/>
                  </a:lnTo>
                  <a:lnTo>
                    <a:pt x="64294" y="32861"/>
                  </a:lnTo>
                  <a:cubicBezTo>
                    <a:pt x="62389" y="18574"/>
                    <a:pt x="50959" y="7144"/>
                    <a:pt x="35719" y="7144"/>
                  </a:cubicBezTo>
                  <a:cubicBezTo>
                    <a:pt x="19526" y="7144"/>
                    <a:pt x="7144" y="19526"/>
                    <a:pt x="7144" y="35719"/>
                  </a:cubicBezTo>
                  <a:cubicBezTo>
                    <a:pt x="7144" y="36671"/>
                    <a:pt x="7144" y="37624"/>
                    <a:pt x="7144" y="38576"/>
                  </a:cubicBezTo>
                  <a:lnTo>
                    <a:pt x="7144" y="38576"/>
                  </a:lnTo>
                  <a:lnTo>
                    <a:pt x="35719" y="320516"/>
                  </a:lnTo>
                  <a:lnTo>
                    <a:pt x="8096" y="511969"/>
                  </a:lnTo>
                  <a:lnTo>
                    <a:pt x="66199" y="511969"/>
                  </a:lnTo>
                  <a:lnTo>
                    <a:pt x="75724" y="445294"/>
                  </a:lnTo>
                  <a:lnTo>
                    <a:pt x="207169" y="445294"/>
                  </a:lnTo>
                  <a:lnTo>
                    <a:pt x="207169" y="511969"/>
                  </a:lnTo>
                  <a:lnTo>
                    <a:pt x="264319" y="511969"/>
                  </a:lnTo>
                  <a:lnTo>
                    <a:pt x="264319" y="350044"/>
                  </a:lnTo>
                  <a:lnTo>
                    <a:pt x="265271" y="350044"/>
                  </a:lnTo>
                  <a:cubicBezTo>
                    <a:pt x="281464" y="350044"/>
                    <a:pt x="293846" y="337661"/>
                    <a:pt x="293846" y="321469"/>
                  </a:cubicBezTo>
                  <a:cubicBezTo>
                    <a:pt x="293846" y="305276"/>
                    <a:pt x="280511" y="292894"/>
                    <a:pt x="265271" y="292894"/>
                  </a:cubicBezTo>
                  <a:close/>
                  <a:moveTo>
                    <a:pt x="207169" y="407194"/>
                  </a:moveTo>
                  <a:lnTo>
                    <a:pt x="80486" y="407194"/>
                  </a:lnTo>
                  <a:lnTo>
                    <a:pt x="89059" y="350044"/>
                  </a:lnTo>
                  <a:lnTo>
                    <a:pt x="207169" y="350044"/>
                  </a:lnTo>
                  <a:lnTo>
                    <a:pt x="207169" y="40719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235E78FE-2889-4074-8897-C1DF965E82BB}"/>
                </a:ext>
              </a:extLst>
            </p:cNvPr>
            <p:cNvGrpSpPr/>
            <p:nvPr/>
          </p:nvGrpSpPr>
          <p:grpSpPr>
            <a:xfrm>
              <a:off x="4385826" y="2634499"/>
              <a:ext cx="672695" cy="831607"/>
              <a:chOff x="1759283" y="2098408"/>
              <a:chExt cx="953495" cy="1178742"/>
            </a:xfrm>
          </p:grpSpPr>
          <p:sp>
            <p:nvSpPr>
              <p:cNvPr id="125" name="타원 38">
                <a:extLst>
                  <a:ext uri="{FF2B5EF4-FFF2-40B4-BE49-F238E27FC236}">
                    <a16:creationId xmlns:a16="http://schemas.microsoft.com/office/drawing/2014/main" id="{C0E5352E-33D9-42C5-8366-40A74A70FC5F}"/>
                  </a:ext>
                </a:extLst>
              </p:cNvPr>
              <p:cNvSpPr/>
              <p:nvPr/>
            </p:nvSpPr>
            <p:spPr>
              <a:xfrm rot="16200000">
                <a:off x="2150580" y="2531340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26" name="타원 38">
                <a:extLst>
                  <a:ext uri="{FF2B5EF4-FFF2-40B4-BE49-F238E27FC236}">
                    <a16:creationId xmlns:a16="http://schemas.microsoft.com/office/drawing/2014/main" id="{289C6D1A-249E-4C8E-B0DC-A012FC02E93E}"/>
                  </a:ext>
                </a:extLst>
              </p:cNvPr>
              <p:cNvSpPr/>
              <p:nvPr/>
            </p:nvSpPr>
            <p:spPr>
              <a:xfrm rot="6300000" flipV="1">
                <a:off x="2121100" y="293009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27" name="타원 38">
                <a:extLst>
                  <a:ext uri="{FF2B5EF4-FFF2-40B4-BE49-F238E27FC236}">
                    <a16:creationId xmlns:a16="http://schemas.microsoft.com/office/drawing/2014/main" id="{3D05E694-8F48-4725-AE7B-EC0A72C379C9}"/>
                  </a:ext>
                </a:extLst>
              </p:cNvPr>
              <p:cNvSpPr/>
              <p:nvPr/>
            </p:nvSpPr>
            <p:spPr>
              <a:xfrm rot="6300000" flipV="1">
                <a:off x="2095700" y="296184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A7745744-B200-4976-B887-761C109D35A0}"/>
                  </a:ext>
                </a:extLst>
              </p:cNvPr>
              <p:cNvGrpSpPr/>
              <p:nvPr/>
            </p:nvGrpSpPr>
            <p:grpSpPr>
              <a:xfrm>
                <a:off x="1759283" y="2098408"/>
                <a:ext cx="557906" cy="1015345"/>
                <a:chOff x="1690214" y="2334078"/>
                <a:chExt cx="967178" cy="1760188"/>
              </a:xfrm>
            </p:grpSpPr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252C9523-F7BA-486A-BC62-1B05808BB295}"/>
                    </a:ext>
                  </a:extLst>
                </p:cNvPr>
                <p:cNvGrpSpPr/>
                <p:nvPr/>
              </p:nvGrpSpPr>
              <p:grpSpPr>
                <a:xfrm>
                  <a:off x="1690214" y="2334078"/>
                  <a:ext cx="967178" cy="1760188"/>
                  <a:chOff x="5719295" y="1566581"/>
                  <a:chExt cx="766077" cy="1394204"/>
                </a:xfrm>
              </p:grpSpPr>
              <p:sp>
                <p:nvSpPr>
                  <p:cNvPr id="135" name="타원 21">
                    <a:extLst>
                      <a:ext uri="{FF2B5EF4-FFF2-40B4-BE49-F238E27FC236}">
                        <a16:creationId xmlns:a16="http://schemas.microsoft.com/office/drawing/2014/main" id="{13CA1576-A04E-4972-BCCB-F7CC7B60692C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7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36" name="타원 135">
                    <a:extLst>
                      <a:ext uri="{FF2B5EF4-FFF2-40B4-BE49-F238E27FC236}">
                        <a16:creationId xmlns:a16="http://schemas.microsoft.com/office/drawing/2014/main" id="{2763DFE5-B462-4983-B435-C888B9D3FBBD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37" name="타원 136">
                    <a:extLst>
                      <a:ext uri="{FF2B5EF4-FFF2-40B4-BE49-F238E27FC236}">
                        <a16:creationId xmlns:a16="http://schemas.microsoft.com/office/drawing/2014/main" id="{22E4B731-AD54-48FB-A66F-E4A1BEB961E2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134" name="자유형: 도형 133">
                  <a:extLst>
                    <a:ext uri="{FF2B5EF4-FFF2-40B4-BE49-F238E27FC236}">
                      <a16:creationId xmlns:a16="http://schemas.microsoft.com/office/drawing/2014/main" id="{5B00C48C-9A30-4BA0-840C-4DB4D41C5F09}"/>
                    </a:ext>
                  </a:extLst>
                </p:cNvPr>
                <p:cNvSpPr/>
                <p:nvPr/>
              </p:nvSpPr>
              <p:spPr>
                <a:xfrm rot="1800000" flipH="1">
                  <a:off x="2458498" y="2961266"/>
                  <a:ext cx="159184" cy="54531"/>
                </a:xfrm>
                <a:custGeom>
                  <a:avLst/>
                  <a:gdLst>
                    <a:gd name="connsiteX0" fmla="*/ 0 w 121920"/>
                    <a:gd name="connsiteY0" fmla="*/ 0 h 41766"/>
                    <a:gd name="connsiteX1" fmla="*/ 76200 w 121920"/>
                    <a:gd name="connsiteY1" fmla="*/ 38100 h 41766"/>
                    <a:gd name="connsiteX2" fmla="*/ 121920 w 121920"/>
                    <a:gd name="connsiteY2" fmla="*/ 38100 h 41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920" h="41766">
                      <a:moveTo>
                        <a:pt x="0" y="0"/>
                      </a:moveTo>
                      <a:cubicBezTo>
                        <a:pt x="27940" y="15875"/>
                        <a:pt x="55880" y="31750"/>
                        <a:pt x="76200" y="38100"/>
                      </a:cubicBezTo>
                      <a:cubicBezTo>
                        <a:pt x="96520" y="44450"/>
                        <a:pt x="109220" y="41275"/>
                        <a:pt x="121920" y="3810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D4F9079C-1F72-4337-8262-0B3F0AA59339}"/>
                  </a:ext>
                </a:extLst>
              </p:cNvPr>
              <p:cNvGrpSpPr/>
              <p:nvPr/>
            </p:nvGrpSpPr>
            <p:grpSpPr>
              <a:xfrm>
                <a:off x="2354617" y="2452314"/>
                <a:ext cx="358161" cy="476668"/>
                <a:chOff x="3876031" y="2683025"/>
                <a:chExt cx="358161" cy="476668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31" name="사각형: 둥근 모서리 130">
                  <a:extLst>
                    <a:ext uri="{FF2B5EF4-FFF2-40B4-BE49-F238E27FC236}">
                      <a16:creationId xmlns:a16="http://schemas.microsoft.com/office/drawing/2014/main" id="{91C8A7D8-C78C-466D-B2A0-3ABC8D3301B2}"/>
                    </a:ext>
                  </a:extLst>
                </p:cNvPr>
                <p:cNvSpPr/>
                <p:nvPr/>
              </p:nvSpPr>
              <p:spPr>
                <a:xfrm rot="1800000">
                  <a:off x="3947218" y="2683025"/>
                  <a:ext cx="253026" cy="372307"/>
                </a:xfrm>
                <a:prstGeom prst="roundRect">
                  <a:avLst>
                    <a:gd name="adj" fmla="val 13233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2" name="사각형: 둥근 모서리 131">
                  <a:extLst>
                    <a:ext uri="{FF2B5EF4-FFF2-40B4-BE49-F238E27FC236}">
                      <a16:creationId xmlns:a16="http://schemas.microsoft.com/office/drawing/2014/main" id="{7E652025-4A42-4512-B05B-655B897B7D1C}"/>
                    </a:ext>
                  </a:extLst>
                </p:cNvPr>
                <p:cNvSpPr/>
                <p:nvPr/>
              </p:nvSpPr>
              <p:spPr>
                <a:xfrm rot="707219">
                  <a:off x="3876031" y="2727893"/>
                  <a:ext cx="358161" cy="431800"/>
                </a:xfrm>
                <a:prstGeom prst="roundRect">
                  <a:avLst>
                    <a:gd name="adj" fmla="val 14247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30" name="타원 38">
                <a:extLst>
                  <a:ext uri="{FF2B5EF4-FFF2-40B4-BE49-F238E27FC236}">
                    <a16:creationId xmlns:a16="http://schemas.microsoft.com/office/drawing/2014/main" id="{DA9669AA-35FB-4649-AA9B-88E9A6228021}"/>
                  </a:ext>
                </a:extLst>
              </p:cNvPr>
              <p:cNvSpPr/>
              <p:nvPr/>
            </p:nvSpPr>
            <p:spPr>
              <a:xfrm rot="16200000">
                <a:off x="2154361" y="2588213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124" name="자유형: 도형 123">
              <a:extLst>
                <a:ext uri="{FF2B5EF4-FFF2-40B4-BE49-F238E27FC236}">
                  <a16:creationId xmlns:a16="http://schemas.microsoft.com/office/drawing/2014/main" id="{B16E993C-4986-491B-ADD4-6290A7B04327}"/>
                </a:ext>
              </a:extLst>
            </p:cNvPr>
            <p:cNvSpPr/>
            <p:nvPr/>
          </p:nvSpPr>
          <p:spPr>
            <a:xfrm>
              <a:off x="4689522" y="3190021"/>
              <a:ext cx="516959" cy="486005"/>
            </a:xfrm>
            <a:custGeom>
              <a:avLst/>
              <a:gdLst>
                <a:gd name="connsiteX0" fmla="*/ 732751 w 732751"/>
                <a:gd name="connsiteY0" fmla="*/ 57076 h 688877"/>
                <a:gd name="connsiteX1" fmla="*/ 732751 w 732751"/>
                <a:gd name="connsiteY1" fmla="*/ 57077 h 688877"/>
                <a:gd name="connsiteX2" fmla="*/ 732751 w 732751"/>
                <a:gd name="connsiteY2" fmla="*/ 57077 h 688877"/>
                <a:gd name="connsiteX3" fmla="*/ 59455 w 732751"/>
                <a:gd name="connsiteY3" fmla="*/ 0 h 688877"/>
                <a:gd name="connsiteX4" fmla="*/ 648254 w 732751"/>
                <a:gd name="connsiteY4" fmla="*/ 0 h 688877"/>
                <a:gd name="connsiteX5" fmla="*/ 648254 w 732751"/>
                <a:gd name="connsiteY5" fmla="*/ 1117 h 688877"/>
                <a:gd name="connsiteX6" fmla="*/ 676791 w 732751"/>
                <a:gd name="connsiteY6" fmla="*/ 1117 h 688877"/>
                <a:gd name="connsiteX7" fmla="*/ 728354 w 732751"/>
                <a:gd name="connsiteY7" fmla="*/ 35295 h 688877"/>
                <a:gd name="connsiteX8" fmla="*/ 732751 w 732751"/>
                <a:gd name="connsiteY8" fmla="*/ 57077 h 688877"/>
                <a:gd name="connsiteX9" fmla="*/ 728354 w 732751"/>
                <a:gd name="connsiteY9" fmla="*/ 78858 h 688877"/>
                <a:gd name="connsiteX10" fmla="*/ 676791 w 732751"/>
                <a:gd name="connsiteY10" fmla="*/ 113036 h 688877"/>
                <a:gd name="connsiteX11" fmla="*/ 554921 w 732751"/>
                <a:gd name="connsiteY11" fmla="*/ 113036 h 688877"/>
                <a:gd name="connsiteX12" fmla="*/ 554921 w 732751"/>
                <a:gd name="connsiteY12" fmla="*/ 577167 h 688877"/>
                <a:gd name="connsiteX13" fmla="*/ 673833 w 732751"/>
                <a:gd name="connsiteY13" fmla="*/ 577167 h 688877"/>
                <a:gd name="connsiteX14" fmla="*/ 673833 w 732751"/>
                <a:gd name="connsiteY14" fmla="*/ 688877 h 688877"/>
                <a:gd name="connsiteX15" fmla="*/ 317098 w 732751"/>
                <a:gd name="connsiteY15" fmla="*/ 688877 h 688877"/>
                <a:gd name="connsiteX16" fmla="*/ 317098 w 732751"/>
                <a:gd name="connsiteY16" fmla="*/ 577167 h 688877"/>
                <a:gd name="connsiteX17" fmla="*/ 436009 w 732751"/>
                <a:gd name="connsiteY17" fmla="*/ 577167 h 688877"/>
                <a:gd name="connsiteX18" fmla="*/ 436009 w 732751"/>
                <a:gd name="connsiteY18" fmla="*/ 113036 h 688877"/>
                <a:gd name="connsiteX19" fmla="*/ 397249 w 732751"/>
                <a:gd name="connsiteY19" fmla="*/ 113036 h 688877"/>
                <a:gd name="connsiteX20" fmla="*/ 390681 w 732751"/>
                <a:gd name="connsiteY20" fmla="*/ 111710 h 688877"/>
                <a:gd name="connsiteX21" fmla="*/ 59455 w 732751"/>
                <a:gd name="connsiteY21" fmla="*/ 111710 h 688877"/>
                <a:gd name="connsiteX22" fmla="*/ 0 w 732751"/>
                <a:gd name="connsiteY22" fmla="*/ 55855 h 688877"/>
                <a:gd name="connsiteX23" fmla="*/ 59455 w 732751"/>
                <a:gd name="connsiteY23" fmla="*/ 0 h 68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2751" h="688877">
                  <a:moveTo>
                    <a:pt x="732751" y="57076"/>
                  </a:moveTo>
                  <a:lnTo>
                    <a:pt x="732751" y="57077"/>
                  </a:lnTo>
                  <a:lnTo>
                    <a:pt x="732751" y="57077"/>
                  </a:lnTo>
                  <a:close/>
                  <a:moveTo>
                    <a:pt x="59455" y="0"/>
                  </a:moveTo>
                  <a:lnTo>
                    <a:pt x="648254" y="0"/>
                  </a:lnTo>
                  <a:lnTo>
                    <a:pt x="648254" y="1117"/>
                  </a:lnTo>
                  <a:lnTo>
                    <a:pt x="676791" y="1117"/>
                  </a:lnTo>
                  <a:cubicBezTo>
                    <a:pt x="699971" y="1117"/>
                    <a:pt x="719858" y="15210"/>
                    <a:pt x="728354" y="35295"/>
                  </a:cubicBezTo>
                  <a:lnTo>
                    <a:pt x="732751" y="57077"/>
                  </a:lnTo>
                  <a:lnTo>
                    <a:pt x="728354" y="78858"/>
                  </a:lnTo>
                  <a:cubicBezTo>
                    <a:pt x="719858" y="98943"/>
                    <a:pt x="699971" y="113036"/>
                    <a:pt x="676791" y="113036"/>
                  </a:cubicBezTo>
                  <a:lnTo>
                    <a:pt x="554921" y="113036"/>
                  </a:lnTo>
                  <a:lnTo>
                    <a:pt x="554921" y="577167"/>
                  </a:lnTo>
                  <a:lnTo>
                    <a:pt x="673833" y="577167"/>
                  </a:lnTo>
                  <a:lnTo>
                    <a:pt x="673833" y="688877"/>
                  </a:lnTo>
                  <a:lnTo>
                    <a:pt x="317098" y="688877"/>
                  </a:lnTo>
                  <a:lnTo>
                    <a:pt x="317098" y="577167"/>
                  </a:lnTo>
                  <a:lnTo>
                    <a:pt x="436009" y="577167"/>
                  </a:lnTo>
                  <a:lnTo>
                    <a:pt x="436009" y="113036"/>
                  </a:lnTo>
                  <a:lnTo>
                    <a:pt x="397249" y="113036"/>
                  </a:lnTo>
                  <a:lnTo>
                    <a:pt x="390681" y="111710"/>
                  </a:lnTo>
                  <a:lnTo>
                    <a:pt x="59455" y="111710"/>
                  </a:lnTo>
                  <a:cubicBezTo>
                    <a:pt x="25763" y="111710"/>
                    <a:pt x="0" y="87505"/>
                    <a:pt x="0" y="55855"/>
                  </a:cubicBezTo>
                  <a:cubicBezTo>
                    <a:pt x="0" y="24203"/>
                    <a:pt x="25763" y="0"/>
                    <a:pt x="59455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5F1D614C-5664-4F63-B3B9-B5A4711596B1}"/>
              </a:ext>
            </a:extLst>
          </p:cNvPr>
          <p:cNvGrpSpPr/>
          <p:nvPr/>
        </p:nvGrpSpPr>
        <p:grpSpPr>
          <a:xfrm>
            <a:off x="7614675" y="2683164"/>
            <a:ext cx="307015" cy="362747"/>
            <a:chOff x="4324973" y="2634499"/>
            <a:chExt cx="881508" cy="1041527"/>
          </a:xfrm>
        </p:grpSpPr>
        <p:sp>
          <p:nvSpPr>
            <p:cNvPr id="139" name="자유형: 도형 138">
              <a:extLst>
                <a:ext uri="{FF2B5EF4-FFF2-40B4-BE49-F238E27FC236}">
                  <a16:creationId xmlns:a16="http://schemas.microsoft.com/office/drawing/2014/main" id="{B64696FB-5393-48C7-8864-959D398B92B6}"/>
                </a:ext>
              </a:extLst>
            </p:cNvPr>
            <p:cNvSpPr/>
            <p:nvPr/>
          </p:nvSpPr>
          <p:spPr>
            <a:xfrm>
              <a:off x="4324973" y="2926295"/>
              <a:ext cx="426238" cy="742477"/>
            </a:xfrm>
            <a:custGeom>
              <a:avLst/>
              <a:gdLst>
                <a:gd name="connsiteX0" fmla="*/ 265271 w 295275"/>
                <a:gd name="connsiteY0" fmla="*/ 292894 h 514350"/>
                <a:gd name="connsiteX1" fmla="*/ 90011 w 295275"/>
                <a:gd name="connsiteY1" fmla="*/ 292894 h 514350"/>
                <a:gd name="connsiteX2" fmla="*/ 64294 w 295275"/>
                <a:gd name="connsiteY2" fmla="*/ 32861 h 514350"/>
                <a:gd name="connsiteX3" fmla="*/ 64294 w 295275"/>
                <a:gd name="connsiteY3" fmla="*/ 32861 h 514350"/>
                <a:gd name="connsiteX4" fmla="*/ 35719 w 295275"/>
                <a:gd name="connsiteY4" fmla="*/ 7144 h 514350"/>
                <a:gd name="connsiteX5" fmla="*/ 7144 w 295275"/>
                <a:gd name="connsiteY5" fmla="*/ 35719 h 514350"/>
                <a:gd name="connsiteX6" fmla="*/ 7144 w 295275"/>
                <a:gd name="connsiteY6" fmla="*/ 38576 h 514350"/>
                <a:gd name="connsiteX7" fmla="*/ 7144 w 295275"/>
                <a:gd name="connsiteY7" fmla="*/ 38576 h 514350"/>
                <a:gd name="connsiteX8" fmla="*/ 35719 w 295275"/>
                <a:gd name="connsiteY8" fmla="*/ 320516 h 514350"/>
                <a:gd name="connsiteX9" fmla="*/ 8096 w 295275"/>
                <a:gd name="connsiteY9" fmla="*/ 511969 h 514350"/>
                <a:gd name="connsiteX10" fmla="*/ 66199 w 295275"/>
                <a:gd name="connsiteY10" fmla="*/ 511969 h 514350"/>
                <a:gd name="connsiteX11" fmla="*/ 75724 w 295275"/>
                <a:gd name="connsiteY11" fmla="*/ 445294 h 514350"/>
                <a:gd name="connsiteX12" fmla="*/ 207169 w 295275"/>
                <a:gd name="connsiteY12" fmla="*/ 445294 h 514350"/>
                <a:gd name="connsiteX13" fmla="*/ 207169 w 295275"/>
                <a:gd name="connsiteY13" fmla="*/ 511969 h 514350"/>
                <a:gd name="connsiteX14" fmla="*/ 264319 w 295275"/>
                <a:gd name="connsiteY14" fmla="*/ 511969 h 514350"/>
                <a:gd name="connsiteX15" fmla="*/ 264319 w 295275"/>
                <a:gd name="connsiteY15" fmla="*/ 350044 h 514350"/>
                <a:gd name="connsiteX16" fmla="*/ 265271 w 295275"/>
                <a:gd name="connsiteY16" fmla="*/ 350044 h 514350"/>
                <a:gd name="connsiteX17" fmla="*/ 293846 w 295275"/>
                <a:gd name="connsiteY17" fmla="*/ 321469 h 514350"/>
                <a:gd name="connsiteX18" fmla="*/ 265271 w 295275"/>
                <a:gd name="connsiteY18" fmla="*/ 292894 h 514350"/>
                <a:gd name="connsiteX19" fmla="*/ 207169 w 295275"/>
                <a:gd name="connsiteY19" fmla="*/ 407194 h 514350"/>
                <a:gd name="connsiteX20" fmla="*/ 80486 w 295275"/>
                <a:gd name="connsiteY20" fmla="*/ 407194 h 514350"/>
                <a:gd name="connsiteX21" fmla="*/ 89059 w 295275"/>
                <a:gd name="connsiteY21" fmla="*/ 350044 h 514350"/>
                <a:gd name="connsiteX22" fmla="*/ 207169 w 295275"/>
                <a:gd name="connsiteY22" fmla="*/ 350044 h 514350"/>
                <a:gd name="connsiteX23" fmla="*/ 207169 w 295275"/>
                <a:gd name="connsiteY23" fmla="*/ 4071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5275" h="514350">
                  <a:moveTo>
                    <a:pt x="265271" y="292894"/>
                  </a:moveTo>
                  <a:lnTo>
                    <a:pt x="90011" y="292894"/>
                  </a:lnTo>
                  <a:lnTo>
                    <a:pt x="64294" y="32861"/>
                  </a:lnTo>
                  <a:lnTo>
                    <a:pt x="64294" y="32861"/>
                  </a:lnTo>
                  <a:cubicBezTo>
                    <a:pt x="62389" y="18574"/>
                    <a:pt x="50959" y="7144"/>
                    <a:pt x="35719" y="7144"/>
                  </a:cubicBezTo>
                  <a:cubicBezTo>
                    <a:pt x="19526" y="7144"/>
                    <a:pt x="7144" y="19526"/>
                    <a:pt x="7144" y="35719"/>
                  </a:cubicBezTo>
                  <a:cubicBezTo>
                    <a:pt x="7144" y="36671"/>
                    <a:pt x="7144" y="37624"/>
                    <a:pt x="7144" y="38576"/>
                  </a:cubicBezTo>
                  <a:lnTo>
                    <a:pt x="7144" y="38576"/>
                  </a:lnTo>
                  <a:lnTo>
                    <a:pt x="35719" y="320516"/>
                  </a:lnTo>
                  <a:lnTo>
                    <a:pt x="8096" y="511969"/>
                  </a:lnTo>
                  <a:lnTo>
                    <a:pt x="66199" y="511969"/>
                  </a:lnTo>
                  <a:lnTo>
                    <a:pt x="75724" y="445294"/>
                  </a:lnTo>
                  <a:lnTo>
                    <a:pt x="207169" y="445294"/>
                  </a:lnTo>
                  <a:lnTo>
                    <a:pt x="207169" y="511969"/>
                  </a:lnTo>
                  <a:lnTo>
                    <a:pt x="264319" y="511969"/>
                  </a:lnTo>
                  <a:lnTo>
                    <a:pt x="264319" y="350044"/>
                  </a:lnTo>
                  <a:lnTo>
                    <a:pt x="265271" y="350044"/>
                  </a:lnTo>
                  <a:cubicBezTo>
                    <a:pt x="281464" y="350044"/>
                    <a:pt x="293846" y="337661"/>
                    <a:pt x="293846" y="321469"/>
                  </a:cubicBezTo>
                  <a:cubicBezTo>
                    <a:pt x="293846" y="305276"/>
                    <a:pt x="280511" y="292894"/>
                    <a:pt x="265271" y="292894"/>
                  </a:cubicBezTo>
                  <a:close/>
                  <a:moveTo>
                    <a:pt x="207169" y="407194"/>
                  </a:moveTo>
                  <a:lnTo>
                    <a:pt x="80486" y="407194"/>
                  </a:lnTo>
                  <a:lnTo>
                    <a:pt x="89059" y="350044"/>
                  </a:lnTo>
                  <a:lnTo>
                    <a:pt x="207169" y="350044"/>
                  </a:lnTo>
                  <a:lnTo>
                    <a:pt x="207169" y="40719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B0F9B673-70C5-4ACF-BD36-D9AE84A6C9C3}"/>
                </a:ext>
              </a:extLst>
            </p:cNvPr>
            <p:cNvGrpSpPr/>
            <p:nvPr/>
          </p:nvGrpSpPr>
          <p:grpSpPr>
            <a:xfrm>
              <a:off x="4385826" y="2634499"/>
              <a:ext cx="672695" cy="831607"/>
              <a:chOff x="1759283" y="2098408"/>
              <a:chExt cx="953495" cy="1178742"/>
            </a:xfrm>
          </p:grpSpPr>
          <p:sp>
            <p:nvSpPr>
              <p:cNvPr id="142" name="타원 38">
                <a:extLst>
                  <a:ext uri="{FF2B5EF4-FFF2-40B4-BE49-F238E27FC236}">
                    <a16:creationId xmlns:a16="http://schemas.microsoft.com/office/drawing/2014/main" id="{82A312B2-60A4-4C0C-9E38-C69D2EB81CA2}"/>
                  </a:ext>
                </a:extLst>
              </p:cNvPr>
              <p:cNvSpPr/>
              <p:nvPr/>
            </p:nvSpPr>
            <p:spPr>
              <a:xfrm rot="16200000">
                <a:off x="2150580" y="2531340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3" name="타원 38">
                <a:extLst>
                  <a:ext uri="{FF2B5EF4-FFF2-40B4-BE49-F238E27FC236}">
                    <a16:creationId xmlns:a16="http://schemas.microsoft.com/office/drawing/2014/main" id="{5B6456E8-6748-4AFF-B120-80444A062B4F}"/>
                  </a:ext>
                </a:extLst>
              </p:cNvPr>
              <p:cNvSpPr/>
              <p:nvPr/>
            </p:nvSpPr>
            <p:spPr>
              <a:xfrm rot="6300000" flipV="1">
                <a:off x="2121100" y="293009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44" name="타원 38">
                <a:extLst>
                  <a:ext uri="{FF2B5EF4-FFF2-40B4-BE49-F238E27FC236}">
                    <a16:creationId xmlns:a16="http://schemas.microsoft.com/office/drawing/2014/main" id="{37C00BE8-2301-4C4F-BD8B-56A416124FE0}"/>
                  </a:ext>
                </a:extLst>
              </p:cNvPr>
              <p:cNvSpPr/>
              <p:nvPr/>
            </p:nvSpPr>
            <p:spPr>
              <a:xfrm rot="6300000" flipV="1">
                <a:off x="2095700" y="296184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145" name="그룹 144">
                <a:extLst>
                  <a:ext uri="{FF2B5EF4-FFF2-40B4-BE49-F238E27FC236}">
                    <a16:creationId xmlns:a16="http://schemas.microsoft.com/office/drawing/2014/main" id="{77CB73BA-2583-40BF-A0A9-A74360D57C73}"/>
                  </a:ext>
                </a:extLst>
              </p:cNvPr>
              <p:cNvGrpSpPr/>
              <p:nvPr/>
            </p:nvGrpSpPr>
            <p:grpSpPr>
              <a:xfrm>
                <a:off x="1759283" y="2098408"/>
                <a:ext cx="557906" cy="1015345"/>
                <a:chOff x="1690214" y="2334078"/>
                <a:chExt cx="967178" cy="1760188"/>
              </a:xfrm>
            </p:grpSpPr>
            <p:grpSp>
              <p:nvGrpSpPr>
                <p:cNvPr id="150" name="그룹 149">
                  <a:extLst>
                    <a:ext uri="{FF2B5EF4-FFF2-40B4-BE49-F238E27FC236}">
                      <a16:creationId xmlns:a16="http://schemas.microsoft.com/office/drawing/2014/main" id="{49CFC221-CACF-44AD-8DEF-54CC75B92025}"/>
                    </a:ext>
                  </a:extLst>
                </p:cNvPr>
                <p:cNvGrpSpPr/>
                <p:nvPr/>
              </p:nvGrpSpPr>
              <p:grpSpPr>
                <a:xfrm>
                  <a:off x="1690214" y="2334078"/>
                  <a:ext cx="967178" cy="1760188"/>
                  <a:chOff x="5719295" y="1566581"/>
                  <a:chExt cx="766077" cy="1394204"/>
                </a:xfrm>
              </p:grpSpPr>
              <p:sp>
                <p:nvSpPr>
                  <p:cNvPr id="152" name="타원 21">
                    <a:extLst>
                      <a:ext uri="{FF2B5EF4-FFF2-40B4-BE49-F238E27FC236}">
                        <a16:creationId xmlns:a16="http://schemas.microsoft.com/office/drawing/2014/main" id="{11942C85-0C27-4C15-850D-CE4B62CB0527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7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53" name="타원 152">
                    <a:extLst>
                      <a:ext uri="{FF2B5EF4-FFF2-40B4-BE49-F238E27FC236}">
                        <a16:creationId xmlns:a16="http://schemas.microsoft.com/office/drawing/2014/main" id="{54D8DDA3-B0A8-419B-A2B6-70B4BBCA4328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54" name="타원 153">
                    <a:extLst>
                      <a:ext uri="{FF2B5EF4-FFF2-40B4-BE49-F238E27FC236}">
                        <a16:creationId xmlns:a16="http://schemas.microsoft.com/office/drawing/2014/main" id="{9217CCAB-1F14-4403-98FE-FF9A9EAC15B2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151" name="자유형: 도형 150">
                  <a:extLst>
                    <a:ext uri="{FF2B5EF4-FFF2-40B4-BE49-F238E27FC236}">
                      <a16:creationId xmlns:a16="http://schemas.microsoft.com/office/drawing/2014/main" id="{17BEC043-4AD7-4092-916D-97D7307B42B8}"/>
                    </a:ext>
                  </a:extLst>
                </p:cNvPr>
                <p:cNvSpPr/>
                <p:nvPr/>
              </p:nvSpPr>
              <p:spPr>
                <a:xfrm rot="1800000" flipH="1">
                  <a:off x="2458498" y="2961266"/>
                  <a:ext cx="159184" cy="54531"/>
                </a:xfrm>
                <a:custGeom>
                  <a:avLst/>
                  <a:gdLst>
                    <a:gd name="connsiteX0" fmla="*/ 0 w 121920"/>
                    <a:gd name="connsiteY0" fmla="*/ 0 h 41766"/>
                    <a:gd name="connsiteX1" fmla="*/ 76200 w 121920"/>
                    <a:gd name="connsiteY1" fmla="*/ 38100 h 41766"/>
                    <a:gd name="connsiteX2" fmla="*/ 121920 w 121920"/>
                    <a:gd name="connsiteY2" fmla="*/ 38100 h 41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920" h="41766">
                      <a:moveTo>
                        <a:pt x="0" y="0"/>
                      </a:moveTo>
                      <a:cubicBezTo>
                        <a:pt x="27940" y="15875"/>
                        <a:pt x="55880" y="31750"/>
                        <a:pt x="76200" y="38100"/>
                      </a:cubicBezTo>
                      <a:cubicBezTo>
                        <a:pt x="96520" y="44450"/>
                        <a:pt x="109220" y="41275"/>
                        <a:pt x="121920" y="3810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46" name="그룹 145">
                <a:extLst>
                  <a:ext uri="{FF2B5EF4-FFF2-40B4-BE49-F238E27FC236}">
                    <a16:creationId xmlns:a16="http://schemas.microsoft.com/office/drawing/2014/main" id="{40465D9A-7D50-486A-97C5-4E30DCF12A1F}"/>
                  </a:ext>
                </a:extLst>
              </p:cNvPr>
              <p:cNvGrpSpPr/>
              <p:nvPr/>
            </p:nvGrpSpPr>
            <p:grpSpPr>
              <a:xfrm>
                <a:off x="2354617" y="2452314"/>
                <a:ext cx="358161" cy="476668"/>
                <a:chOff x="3876031" y="2683025"/>
                <a:chExt cx="358161" cy="476668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148" name="사각형: 둥근 모서리 147">
                  <a:extLst>
                    <a:ext uri="{FF2B5EF4-FFF2-40B4-BE49-F238E27FC236}">
                      <a16:creationId xmlns:a16="http://schemas.microsoft.com/office/drawing/2014/main" id="{4CEE4A79-2E69-4FA7-8787-3D559126928F}"/>
                    </a:ext>
                  </a:extLst>
                </p:cNvPr>
                <p:cNvSpPr/>
                <p:nvPr/>
              </p:nvSpPr>
              <p:spPr>
                <a:xfrm rot="1800000">
                  <a:off x="3947218" y="2683025"/>
                  <a:ext cx="253026" cy="372307"/>
                </a:xfrm>
                <a:prstGeom prst="roundRect">
                  <a:avLst>
                    <a:gd name="adj" fmla="val 13233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9" name="사각형: 둥근 모서리 148">
                  <a:extLst>
                    <a:ext uri="{FF2B5EF4-FFF2-40B4-BE49-F238E27FC236}">
                      <a16:creationId xmlns:a16="http://schemas.microsoft.com/office/drawing/2014/main" id="{5E831AF7-B2F3-49E7-95EA-703059678BD3}"/>
                    </a:ext>
                  </a:extLst>
                </p:cNvPr>
                <p:cNvSpPr/>
                <p:nvPr/>
              </p:nvSpPr>
              <p:spPr>
                <a:xfrm rot="707219">
                  <a:off x="3876031" y="2727893"/>
                  <a:ext cx="358161" cy="431800"/>
                </a:xfrm>
                <a:prstGeom prst="roundRect">
                  <a:avLst>
                    <a:gd name="adj" fmla="val 14247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47" name="타원 38">
                <a:extLst>
                  <a:ext uri="{FF2B5EF4-FFF2-40B4-BE49-F238E27FC236}">
                    <a16:creationId xmlns:a16="http://schemas.microsoft.com/office/drawing/2014/main" id="{EA6C4EDC-8017-4FD7-A1DE-5ECA5EF03CC9}"/>
                  </a:ext>
                </a:extLst>
              </p:cNvPr>
              <p:cNvSpPr/>
              <p:nvPr/>
            </p:nvSpPr>
            <p:spPr>
              <a:xfrm rot="16200000">
                <a:off x="2154361" y="2588213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141" name="자유형: 도형 140">
              <a:extLst>
                <a:ext uri="{FF2B5EF4-FFF2-40B4-BE49-F238E27FC236}">
                  <a16:creationId xmlns:a16="http://schemas.microsoft.com/office/drawing/2014/main" id="{ECED78C4-4339-4B1E-80DD-28419E6BA277}"/>
                </a:ext>
              </a:extLst>
            </p:cNvPr>
            <p:cNvSpPr/>
            <p:nvPr/>
          </p:nvSpPr>
          <p:spPr>
            <a:xfrm>
              <a:off x="4689522" y="3190021"/>
              <a:ext cx="516959" cy="486005"/>
            </a:xfrm>
            <a:custGeom>
              <a:avLst/>
              <a:gdLst>
                <a:gd name="connsiteX0" fmla="*/ 732751 w 732751"/>
                <a:gd name="connsiteY0" fmla="*/ 57076 h 688877"/>
                <a:gd name="connsiteX1" fmla="*/ 732751 w 732751"/>
                <a:gd name="connsiteY1" fmla="*/ 57077 h 688877"/>
                <a:gd name="connsiteX2" fmla="*/ 732751 w 732751"/>
                <a:gd name="connsiteY2" fmla="*/ 57077 h 688877"/>
                <a:gd name="connsiteX3" fmla="*/ 59455 w 732751"/>
                <a:gd name="connsiteY3" fmla="*/ 0 h 688877"/>
                <a:gd name="connsiteX4" fmla="*/ 648254 w 732751"/>
                <a:gd name="connsiteY4" fmla="*/ 0 h 688877"/>
                <a:gd name="connsiteX5" fmla="*/ 648254 w 732751"/>
                <a:gd name="connsiteY5" fmla="*/ 1117 h 688877"/>
                <a:gd name="connsiteX6" fmla="*/ 676791 w 732751"/>
                <a:gd name="connsiteY6" fmla="*/ 1117 h 688877"/>
                <a:gd name="connsiteX7" fmla="*/ 728354 w 732751"/>
                <a:gd name="connsiteY7" fmla="*/ 35295 h 688877"/>
                <a:gd name="connsiteX8" fmla="*/ 732751 w 732751"/>
                <a:gd name="connsiteY8" fmla="*/ 57077 h 688877"/>
                <a:gd name="connsiteX9" fmla="*/ 728354 w 732751"/>
                <a:gd name="connsiteY9" fmla="*/ 78858 h 688877"/>
                <a:gd name="connsiteX10" fmla="*/ 676791 w 732751"/>
                <a:gd name="connsiteY10" fmla="*/ 113036 h 688877"/>
                <a:gd name="connsiteX11" fmla="*/ 554921 w 732751"/>
                <a:gd name="connsiteY11" fmla="*/ 113036 h 688877"/>
                <a:gd name="connsiteX12" fmla="*/ 554921 w 732751"/>
                <a:gd name="connsiteY12" fmla="*/ 577167 h 688877"/>
                <a:gd name="connsiteX13" fmla="*/ 673833 w 732751"/>
                <a:gd name="connsiteY13" fmla="*/ 577167 h 688877"/>
                <a:gd name="connsiteX14" fmla="*/ 673833 w 732751"/>
                <a:gd name="connsiteY14" fmla="*/ 688877 h 688877"/>
                <a:gd name="connsiteX15" fmla="*/ 317098 w 732751"/>
                <a:gd name="connsiteY15" fmla="*/ 688877 h 688877"/>
                <a:gd name="connsiteX16" fmla="*/ 317098 w 732751"/>
                <a:gd name="connsiteY16" fmla="*/ 577167 h 688877"/>
                <a:gd name="connsiteX17" fmla="*/ 436009 w 732751"/>
                <a:gd name="connsiteY17" fmla="*/ 577167 h 688877"/>
                <a:gd name="connsiteX18" fmla="*/ 436009 w 732751"/>
                <a:gd name="connsiteY18" fmla="*/ 113036 h 688877"/>
                <a:gd name="connsiteX19" fmla="*/ 397249 w 732751"/>
                <a:gd name="connsiteY19" fmla="*/ 113036 h 688877"/>
                <a:gd name="connsiteX20" fmla="*/ 390681 w 732751"/>
                <a:gd name="connsiteY20" fmla="*/ 111710 h 688877"/>
                <a:gd name="connsiteX21" fmla="*/ 59455 w 732751"/>
                <a:gd name="connsiteY21" fmla="*/ 111710 h 688877"/>
                <a:gd name="connsiteX22" fmla="*/ 0 w 732751"/>
                <a:gd name="connsiteY22" fmla="*/ 55855 h 688877"/>
                <a:gd name="connsiteX23" fmla="*/ 59455 w 732751"/>
                <a:gd name="connsiteY23" fmla="*/ 0 h 68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2751" h="688877">
                  <a:moveTo>
                    <a:pt x="732751" y="57076"/>
                  </a:moveTo>
                  <a:lnTo>
                    <a:pt x="732751" y="57077"/>
                  </a:lnTo>
                  <a:lnTo>
                    <a:pt x="732751" y="57077"/>
                  </a:lnTo>
                  <a:close/>
                  <a:moveTo>
                    <a:pt x="59455" y="0"/>
                  </a:moveTo>
                  <a:lnTo>
                    <a:pt x="648254" y="0"/>
                  </a:lnTo>
                  <a:lnTo>
                    <a:pt x="648254" y="1117"/>
                  </a:lnTo>
                  <a:lnTo>
                    <a:pt x="676791" y="1117"/>
                  </a:lnTo>
                  <a:cubicBezTo>
                    <a:pt x="699971" y="1117"/>
                    <a:pt x="719858" y="15210"/>
                    <a:pt x="728354" y="35295"/>
                  </a:cubicBezTo>
                  <a:lnTo>
                    <a:pt x="732751" y="57077"/>
                  </a:lnTo>
                  <a:lnTo>
                    <a:pt x="728354" y="78858"/>
                  </a:lnTo>
                  <a:cubicBezTo>
                    <a:pt x="719858" y="98943"/>
                    <a:pt x="699971" y="113036"/>
                    <a:pt x="676791" y="113036"/>
                  </a:cubicBezTo>
                  <a:lnTo>
                    <a:pt x="554921" y="113036"/>
                  </a:lnTo>
                  <a:lnTo>
                    <a:pt x="554921" y="577167"/>
                  </a:lnTo>
                  <a:lnTo>
                    <a:pt x="673833" y="577167"/>
                  </a:lnTo>
                  <a:lnTo>
                    <a:pt x="673833" y="688877"/>
                  </a:lnTo>
                  <a:lnTo>
                    <a:pt x="317098" y="688877"/>
                  </a:lnTo>
                  <a:lnTo>
                    <a:pt x="317098" y="577167"/>
                  </a:lnTo>
                  <a:lnTo>
                    <a:pt x="436009" y="577167"/>
                  </a:lnTo>
                  <a:lnTo>
                    <a:pt x="436009" y="113036"/>
                  </a:lnTo>
                  <a:lnTo>
                    <a:pt x="397249" y="113036"/>
                  </a:lnTo>
                  <a:lnTo>
                    <a:pt x="390681" y="111710"/>
                  </a:lnTo>
                  <a:lnTo>
                    <a:pt x="59455" y="111710"/>
                  </a:lnTo>
                  <a:cubicBezTo>
                    <a:pt x="25763" y="111710"/>
                    <a:pt x="0" y="87505"/>
                    <a:pt x="0" y="55855"/>
                  </a:cubicBezTo>
                  <a:cubicBezTo>
                    <a:pt x="0" y="24203"/>
                    <a:pt x="25763" y="0"/>
                    <a:pt x="59455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806B893-A98C-4A17-83B3-CA2A0434BDE6}"/>
              </a:ext>
            </a:extLst>
          </p:cNvPr>
          <p:cNvSpPr/>
          <p:nvPr/>
        </p:nvSpPr>
        <p:spPr>
          <a:xfrm>
            <a:off x="4777386" y="690465"/>
            <a:ext cx="877860" cy="634482"/>
          </a:xfrm>
          <a:prstGeom prst="roundRect">
            <a:avLst>
              <a:gd name="adj" fmla="val 93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BEA79196-36C3-44C3-BB70-249D10672366}"/>
              </a:ext>
            </a:extLst>
          </p:cNvPr>
          <p:cNvGrpSpPr/>
          <p:nvPr/>
        </p:nvGrpSpPr>
        <p:grpSpPr>
          <a:xfrm>
            <a:off x="6227521" y="1621665"/>
            <a:ext cx="929631" cy="464815"/>
            <a:chOff x="2032000" y="2590801"/>
            <a:chExt cx="4653280" cy="2326638"/>
          </a:xfrm>
        </p:grpSpPr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15543493-F74A-41EE-AE05-B3706AF675CE}"/>
                </a:ext>
              </a:extLst>
            </p:cNvPr>
            <p:cNvGrpSpPr/>
            <p:nvPr/>
          </p:nvGrpSpPr>
          <p:grpSpPr>
            <a:xfrm>
              <a:off x="2032000" y="2590801"/>
              <a:ext cx="4653280" cy="2326638"/>
              <a:chOff x="2032000" y="2590801"/>
              <a:chExt cx="4653280" cy="2326638"/>
            </a:xfrm>
            <a:solidFill>
              <a:schemeClr val="bg1"/>
            </a:solidFill>
          </p:grpSpPr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1678EBBC-A4F8-4542-B8BE-BD6CDF2D9024}"/>
                  </a:ext>
                </a:extLst>
              </p:cNvPr>
              <p:cNvGrpSpPr/>
              <p:nvPr/>
            </p:nvGrpSpPr>
            <p:grpSpPr>
              <a:xfrm>
                <a:off x="2032000" y="2672080"/>
                <a:ext cx="4653280" cy="2245359"/>
                <a:chOff x="2032000" y="2672080"/>
                <a:chExt cx="4653280" cy="2245359"/>
              </a:xfrm>
              <a:grpFill/>
            </p:grpSpPr>
            <p:grpSp>
              <p:nvGrpSpPr>
                <p:cNvPr id="177" name="그룹 176">
                  <a:extLst>
                    <a:ext uri="{FF2B5EF4-FFF2-40B4-BE49-F238E27FC236}">
                      <a16:creationId xmlns:a16="http://schemas.microsoft.com/office/drawing/2014/main" id="{C4FC6552-0CFB-4669-A1A2-FD8F9A3936BC}"/>
                    </a:ext>
                  </a:extLst>
                </p:cNvPr>
                <p:cNvGrpSpPr/>
                <p:nvPr/>
              </p:nvGrpSpPr>
              <p:grpSpPr>
                <a:xfrm>
                  <a:off x="203200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185" name="직선 연결선 184">
                    <a:extLst>
                      <a:ext uri="{FF2B5EF4-FFF2-40B4-BE49-F238E27FC236}">
                        <a16:creationId xmlns:a16="http://schemas.microsoft.com/office/drawing/2014/main" id="{BA5B8BCE-A278-4700-A071-2427D4109928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직선 연결선 185">
                    <a:extLst>
                      <a:ext uri="{FF2B5EF4-FFF2-40B4-BE49-F238E27FC236}">
                        <a16:creationId xmlns:a16="http://schemas.microsoft.com/office/drawing/2014/main" id="{800C4DF5-8C70-44CA-81A2-1BB21DF49465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직선 연결선 186">
                    <a:extLst>
                      <a:ext uri="{FF2B5EF4-FFF2-40B4-BE49-F238E27FC236}">
                        <a16:creationId xmlns:a16="http://schemas.microsoft.com/office/drawing/2014/main" id="{D30030AB-8590-4B65-BA98-C94B6616B0D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0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그룹 177">
                  <a:extLst>
                    <a:ext uri="{FF2B5EF4-FFF2-40B4-BE49-F238E27FC236}">
                      <a16:creationId xmlns:a16="http://schemas.microsoft.com/office/drawing/2014/main" id="{D6CCA652-C616-43F4-96C8-09F2472D2A62}"/>
                    </a:ext>
                  </a:extLst>
                </p:cNvPr>
                <p:cNvGrpSpPr/>
                <p:nvPr/>
              </p:nvGrpSpPr>
              <p:grpSpPr>
                <a:xfrm flipH="1">
                  <a:off x="459232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182" name="직선 연결선 181">
                    <a:extLst>
                      <a:ext uri="{FF2B5EF4-FFF2-40B4-BE49-F238E27FC236}">
                        <a16:creationId xmlns:a16="http://schemas.microsoft.com/office/drawing/2014/main" id="{06CC7E1D-273F-4118-99B5-AF3924E331D1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직선 연결선 182">
                    <a:extLst>
                      <a:ext uri="{FF2B5EF4-FFF2-40B4-BE49-F238E27FC236}">
                        <a16:creationId xmlns:a16="http://schemas.microsoft.com/office/drawing/2014/main" id="{1B6C2FCD-E5B2-4CB1-BBE6-65BC3B0772E6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직선 연결선 183">
                    <a:extLst>
                      <a:ext uri="{FF2B5EF4-FFF2-40B4-BE49-F238E27FC236}">
                        <a16:creationId xmlns:a16="http://schemas.microsoft.com/office/drawing/2014/main" id="{0F726F1E-FD43-4CB5-A167-E6140139CC9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3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E962144F-0743-4F9E-AAC5-734A07F4E555}"/>
                    </a:ext>
                  </a:extLst>
                </p:cNvPr>
                <p:cNvCxnSpPr/>
                <p:nvPr/>
              </p:nvCxnSpPr>
              <p:spPr>
                <a:xfrm>
                  <a:off x="4246880" y="4907280"/>
                  <a:ext cx="223520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자유형 175">
                  <a:extLst>
                    <a:ext uri="{FF2B5EF4-FFF2-40B4-BE49-F238E27FC236}">
                      <a16:creationId xmlns:a16="http://schemas.microsoft.com/office/drawing/2014/main" id="{2896732E-0294-4C3C-8021-C918F70CEA86}"/>
                    </a:ext>
                  </a:extLst>
                </p:cNvPr>
                <p:cNvSpPr/>
                <p:nvPr/>
              </p:nvSpPr>
              <p:spPr>
                <a:xfrm>
                  <a:off x="4124960" y="4775198"/>
                  <a:ext cx="121920" cy="142241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1" name="자유형 176">
                  <a:extLst>
                    <a:ext uri="{FF2B5EF4-FFF2-40B4-BE49-F238E27FC236}">
                      <a16:creationId xmlns:a16="http://schemas.microsoft.com/office/drawing/2014/main" id="{F53B8013-F016-447E-BE10-4FDEBEF26D71}"/>
                    </a:ext>
                  </a:extLst>
                </p:cNvPr>
                <p:cNvSpPr/>
                <p:nvPr/>
              </p:nvSpPr>
              <p:spPr>
                <a:xfrm flipH="1">
                  <a:off x="4470400" y="4775198"/>
                  <a:ext cx="121920" cy="132082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83D67A28-6CE3-4695-A28D-4472E9B56AF5}"/>
                  </a:ext>
                </a:extLst>
              </p:cNvPr>
              <p:cNvGrpSpPr/>
              <p:nvPr/>
            </p:nvGrpSpPr>
            <p:grpSpPr>
              <a:xfrm>
                <a:off x="2143760" y="2590801"/>
                <a:ext cx="4429760" cy="2245359"/>
                <a:chOff x="6593840" y="1087120"/>
                <a:chExt cx="4429760" cy="2245359"/>
              </a:xfrm>
              <a:grpFill/>
            </p:grpSpPr>
            <p:grpSp>
              <p:nvGrpSpPr>
                <p:cNvPr id="162" name="그룹 161">
                  <a:extLst>
                    <a:ext uri="{FF2B5EF4-FFF2-40B4-BE49-F238E27FC236}">
                      <a16:creationId xmlns:a16="http://schemas.microsoft.com/office/drawing/2014/main" id="{8E0C654B-776A-43B5-9BEA-4CF169348538}"/>
                    </a:ext>
                  </a:extLst>
                </p:cNvPr>
                <p:cNvGrpSpPr/>
                <p:nvPr/>
              </p:nvGrpSpPr>
              <p:grpSpPr>
                <a:xfrm>
                  <a:off x="6593840" y="1087120"/>
                  <a:ext cx="4429760" cy="2245359"/>
                  <a:chOff x="2032000" y="2672080"/>
                  <a:chExt cx="4429760" cy="2245359"/>
                </a:xfrm>
                <a:grpFill/>
              </p:grpSpPr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id="{4F055DA6-E30C-4A2B-A4E2-C3A28914EFAC}"/>
                      </a:ext>
                    </a:extLst>
                  </p:cNvPr>
                  <p:cNvGrpSpPr/>
                  <p:nvPr/>
                </p:nvGrpSpPr>
                <p:grpSpPr>
                  <a:xfrm>
                    <a:off x="2032000" y="2672080"/>
                    <a:ext cx="2092960" cy="2103120"/>
                    <a:chOff x="2032000" y="2672080"/>
                    <a:chExt cx="2092960" cy="2103120"/>
                  </a:xfrm>
                  <a:grpFill/>
                </p:grpSpPr>
                <p:cxnSp>
                  <p:nvCxnSpPr>
                    <p:cNvPr id="174" name="직선 연결선 173">
                      <a:extLst>
                        <a:ext uri="{FF2B5EF4-FFF2-40B4-BE49-F238E27FC236}">
                          <a16:creationId xmlns:a16="http://schemas.microsoft.com/office/drawing/2014/main" id="{43570A5C-A2CB-4F27-BE3F-DB3C7D1AED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3200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5" name="직선 연결선 174">
                      <a:extLst>
                        <a:ext uri="{FF2B5EF4-FFF2-40B4-BE49-F238E27FC236}">
                          <a16:creationId xmlns:a16="http://schemas.microsoft.com/office/drawing/2014/main" id="{BE6686D0-54F7-4F07-94CA-AAAB0A98FF51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직선 연결선 175">
                      <a:extLst>
                        <a:ext uri="{FF2B5EF4-FFF2-40B4-BE49-F238E27FC236}">
                          <a16:creationId xmlns:a16="http://schemas.microsoft.com/office/drawing/2014/main" id="{39221D04-3C1A-4C7E-81F4-B497FC4FD6C6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8" name="그룹 167">
                    <a:extLst>
                      <a:ext uri="{FF2B5EF4-FFF2-40B4-BE49-F238E27FC236}">
                        <a16:creationId xmlns:a16="http://schemas.microsoft.com/office/drawing/2014/main" id="{D4C9A6A4-C7C3-43ED-AB50-8F2AC0C19636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368800" y="2672080"/>
                    <a:ext cx="2092960" cy="2103120"/>
                    <a:chOff x="2255520" y="2672080"/>
                    <a:chExt cx="2092960" cy="2103120"/>
                  </a:xfrm>
                  <a:grpFill/>
                </p:grpSpPr>
                <p:cxnSp>
                  <p:nvCxnSpPr>
                    <p:cNvPr id="171" name="직선 연결선 170">
                      <a:extLst>
                        <a:ext uri="{FF2B5EF4-FFF2-40B4-BE49-F238E27FC236}">
                          <a16:creationId xmlns:a16="http://schemas.microsoft.com/office/drawing/2014/main" id="{1052FD74-3BA0-41FD-8053-E9934CB07B1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5552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직선 연결선 171">
                      <a:extLst>
                        <a:ext uri="{FF2B5EF4-FFF2-40B4-BE49-F238E27FC236}">
                          <a16:creationId xmlns:a16="http://schemas.microsoft.com/office/drawing/2014/main" id="{F2CEC8F2-9E9C-4C84-A882-E44998491202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" name="직선 연결선 172">
                      <a:extLst>
                        <a:ext uri="{FF2B5EF4-FFF2-40B4-BE49-F238E27FC236}">
                          <a16:creationId xmlns:a16="http://schemas.microsoft.com/office/drawing/2014/main" id="{64F3EBD6-EA39-462F-8B02-F637B1BCCD15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9" name="자유형 164">
                    <a:extLst>
                      <a:ext uri="{FF2B5EF4-FFF2-40B4-BE49-F238E27FC236}">
                        <a16:creationId xmlns:a16="http://schemas.microsoft.com/office/drawing/2014/main" id="{D2D53AEF-64BE-46E3-A17A-6443B5AC673F}"/>
                      </a:ext>
                    </a:extLst>
                  </p:cNvPr>
                  <p:cNvSpPr/>
                  <p:nvPr/>
                </p:nvSpPr>
                <p:spPr>
                  <a:xfrm>
                    <a:off x="4124960" y="477519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70" name="자유형 165">
                    <a:extLst>
                      <a:ext uri="{FF2B5EF4-FFF2-40B4-BE49-F238E27FC236}">
                        <a16:creationId xmlns:a16="http://schemas.microsoft.com/office/drawing/2014/main" id="{B67948AD-8879-44BD-A6E7-3C2D0AF8DFE9}"/>
                      </a:ext>
                    </a:extLst>
                  </p:cNvPr>
                  <p:cNvSpPr/>
                  <p:nvPr/>
                </p:nvSpPr>
                <p:spPr>
                  <a:xfrm flipH="1">
                    <a:off x="4257040" y="477519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63" name="그룹 162">
                  <a:extLst>
                    <a:ext uri="{FF2B5EF4-FFF2-40B4-BE49-F238E27FC236}">
                      <a16:creationId xmlns:a16="http://schemas.microsoft.com/office/drawing/2014/main" id="{1A6C94D5-AD6F-4381-91DF-BC426D3E4CB3}"/>
                    </a:ext>
                  </a:extLst>
                </p:cNvPr>
                <p:cNvGrpSpPr/>
                <p:nvPr/>
              </p:nvGrpSpPr>
              <p:grpSpPr>
                <a:xfrm>
                  <a:off x="8686799" y="1092199"/>
                  <a:ext cx="254000" cy="142241"/>
                  <a:chOff x="8839200" y="3342638"/>
                  <a:chExt cx="254000" cy="142241"/>
                </a:xfrm>
                <a:grpFill/>
              </p:grpSpPr>
              <p:sp>
                <p:nvSpPr>
                  <p:cNvPr id="165" name="자유형 160">
                    <a:extLst>
                      <a:ext uri="{FF2B5EF4-FFF2-40B4-BE49-F238E27FC236}">
                        <a16:creationId xmlns:a16="http://schemas.microsoft.com/office/drawing/2014/main" id="{D4B59EA2-86D0-40A2-A764-B75118487BE1}"/>
                      </a:ext>
                    </a:extLst>
                  </p:cNvPr>
                  <p:cNvSpPr/>
                  <p:nvPr/>
                </p:nvSpPr>
                <p:spPr>
                  <a:xfrm>
                    <a:off x="8839200" y="334263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66" name="자유형 161">
                    <a:extLst>
                      <a:ext uri="{FF2B5EF4-FFF2-40B4-BE49-F238E27FC236}">
                        <a16:creationId xmlns:a16="http://schemas.microsoft.com/office/drawing/2014/main" id="{14258126-CA23-4C6F-B1DF-D9424BD7E214}"/>
                      </a:ext>
                    </a:extLst>
                  </p:cNvPr>
                  <p:cNvSpPr/>
                  <p:nvPr/>
                </p:nvSpPr>
                <p:spPr>
                  <a:xfrm flipH="1">
                    <a:off x="8971280" y="334263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E3B2D148-BF21-4A1C-904D-3ECD601D16EF}"/>
                    </a:ext>
                  </a:extLst>
                </p:cNvPr>
                <p:cNvCxnSpPr/>
                <p:nvPr/>
              </p:nvCxnSpPr>
              <p:spPr>
                <a:xfrm flipH="1">
                  <a:off x="8808719" y="1239519"/>
                  <a:ext cx="0" cy="209296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0B4508C9-E043-486B-8EBD-8ADF26C23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7701" y="2672081"/>
              <a:ext cx="1984376" cy="1944152"/>
            </a:xfrm>
            <a:prstGeom prst="rect">
              <a:avLst/>
            </a:prstGeom>
            <a:ln w="15875">
              <a:noFill/>
            </a:ln>
          </p:spPr>
        </p:pic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71C9D65C-3214-4653-BC51-B04BE06FB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27261" y="2654907"/>
              <a:ext cx="1877377" cy="1957735"/>
            </a:xfrm>
            <a:prstGeom prst="rect">
              <a:avLst/>
            </a:prstGeom>
            <a:ln w="15875">
              <a:noFill/>
            </a:ln>
          </p:spPr>
        </p:pic>
      </p:grpSp>
      <p:pic>
        <p:nvPicPr>
          <p:cNvPr id="199" name="그림 198">
            <a:extLst>
              <a:ext uri="{FF2B5EF4-FFF2-40B4-BE49-F238E27FC236}">
                <a16:creationId xmlns:a16="http://schemas.microsoft.com/office/drawing/2014/main" id="{CAB6A8E0-46DE-4501-B701-B641F3565A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6288" y="1970672"/>
            <a:ext cx="826879" cy="862271"/>
          </a:xfrm>
          <a:prstGeom prst="rect">
            <a:avLst/>
          </a:prstGeom>
        </p:spPr>
      </p:pic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10128ED6-7402-42F6-A011-F47C6765A5E4}"/>
              </a:ext>
            </a:extLst>
          </p:cNvPr>
          <p:cNvSpPr/>
          <p:nvPr/>
        </p:nvSpPr>
        <p:spPr>
          <a:xfrm>
            <a:off x="7822502" y="505909"/>
            <a:ext cx="923786" cy="9237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8806EBF0-0ADE-4332-B870-A1E0A6DC7841}"/>
              </a:ext>
            </a:extLst>
          </p:cNvPr>
          <p:cNvGrpSpPr/>
          <p:nvPr/>
        </p:nvGrpSpPr>
        <p:grpSpPr>
          <a:xfrm>
            <a:off x="6334264" y="757877"/>
            <a:ext cx="761861" cy="705766"/>
            <a:chOff x="7937068" y="913724"/>
            <a:chExt cx="984352" cy="911875"/>
          </a:xfrm>
        </p:grpSpPr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327D521C-D15B-4122-B14F-DF49DE43A7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742" r="40509"/>
            <a:stretch/>
          </p:blipFill>
          <p:spPr>
            <a:xfrm>
              <a:off x="8003937" y="947731"/>
              <a:ext cx="368774" cy="691470"/>
            </a:xfrm>
            <a:prstGeom prst="rect">
              <a:avLst/>
            </a:prstGeom>
          </p:spPr>
        </p:pic>
        <p:pic>
          <p:nvPicPr>
            <p:cNvPr id="201" name="그림 200">
              <a:extLst>
                <a:ext uri="{FF2B5EF4-FFF2-40B4-BE49-F238E27FC236}">
                  <a16:creationId xmlns:a16="http://schemas.microsoft.com/office/drawing/2014/main" id="{770DB2B1-FF39-45C8-9742-AE99139244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250"/>
            <a:stretch/>
          </p:blipFill>
          <p:spPr>
            <a:xfrm>
              <a:off x="8457321" y="936610"/>
              <a:ext cx="392352" cy="691818"/>
            </a:xfrm>
            <a:prstGeom prst="rect">
              <a:avLst/>
            </a:prstGeom>
          </p:spPr>
        </p:pic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954F8ED2-4B46-42A3-BD57-1C04C09D3290}"/>
                </a:ext>
              </a:extLst>
            </p:cNvPr>
            <p:cNvGrpSpPr/>
            <p:nvPr/>
          </p:nvGrpSpPr>
          <p:grpSpPr>
            <a:xfrm>
              <a:off x="7937068" y="913724"/>
              <a:ext cx="984352" cy="822445"/>
              <a:chOff x="2032000" y="2590801"/>
              <a:chExt cx="4653280" cy="2326638"/>
            </a:xfrm>
            <a:solidFill>
              <a:schemeClr val="bg1"/>
            </a:solidFill>
          </p:grpSpPr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2A327141-61BC-4FD6-969D-45BECBAF947A}"/>
                  </a:ext>
                </a:extLst>
              </p:cNvPr>
              <p:cNvGrpSpPr/>
              <p:nvPr/>
            </p:nvGrpSpPr>
            <p:grpSpPr>
              <a:xfrm>
                <a:off x="2032000" y="2672080"/>
                <a:ext cx="4653280" cy="2245359"/>
                <a:chOff x="2032000" y="2672080"/>
                <a:chExt cx="4653280" cy="2245359"/>
              </a:xfrm>
              <a:grpFill/>
            </p:grpSpPr>
            <p:grpSp>
              <p:nvGrpSpPr>
                <p:cNvPr id="223" name="그룹 222">
                  <a:extLst>
                    <a:ext uri="{FF2B5EF4-FFF2-40B4-BE49-F238E27FC236}">
                      <a16:creationId xmlns:a16="http://schemas.microsoft.com/office/drawing/2014/main" id="{009028D8-7B39-411A-BC12-CA460CDA5A10}"/>
                    </a:ext>
                  </a:extLst>
                </p:cNvPr>
                <p:cNvGrpSpPr/>
                <p:nvPr/>
              </p:nvGrpSpPr>
              <p:grpSpPr>
                <a:xfrm>
                  <a:off x="203200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0F58CEAD-B18C-407A-932A-5402B7B5F0D5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05E44109-105A-4FE3-8170-C53D7B0600EC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444B7C85-DBB3-4FDB-9AC7-8B87113C45FF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0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4" name="그룹 223">
                  <a:extLst>
                    <a:ext uri="{FF2B5EF4-FFF2-40B4-BE49-F238E27FC236}">
                      <a16:creationId xmlns:a16="http://schemas.microsoft.com/office/drawing/2014/main" id="{918A6FA1-E88B-483A-9CF6-99EA7DE71880}"/>
                    </a:ext>
                  </a:extLst>
                </p:cNvPr>
                <p:cNvGrpSpPr/>
                <p:nvPr/>
              </p:nvGrpSpPr>
              <p:grpSpPr>
                <a:xfrm flipH="1">
                  <a:off x="4592320" y="2672080"/>
                  <a:ext cx="2092960" cy="2103120"/>
                  <a:chOff x="2032000" y="2672080"/>
                  <a:chExt cx="2092960" cy="2103120"/>
                </a:xfrm>
                <a:grpFill/>
              </p:grpSpPr>
              <p:cxnSp>
                <p:nvCxnSpPr>
                  <p:cNvPr id="228" name="직선 연결선 227">
                    <a:extLst>
                      <a:ext uri="{FF2B5EF4-FFF2-40B4-BE49-F238E27FC236}">
                        <a16:creationId xmlns:a16="http://schemas.microsoft.com/office/drawing/2014/main" id="{7B63AD26-44E1-4C3D-9485-58B2FD309177}"/>
                      </a:ext>
                    </a:extLst>
                  </p:cNvPr>
                  <p:cNvCxnSpPr/>
                  <p:nvPr/>
                </p:nvCxnSpPr>
                <p:spPr>
                  <a:xfrm>
                    <a:off x="2032000" y="267208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직선 연결선 228">
                    <a:extLst>
                      <a:ext uri="{FF2B5EF4-FFF2-40B4-BE49-F238E27FC236}">
                        <a16:creationId xmlns:a16="http://schemas.microsoft.com/office/drawing/2014/main" id="{482889B7-1D78-466E-AD10-21573FD4C713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3078480" y="3728720"/>
                    <a:ext cx="0" cy="209296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2375F18B-DBA4-4541-9A36-26ED903726C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032000" y="2672080"/>
                    <a:ext cx="111763" cy="0"/>
                  </a:xfrm>
                  <a:prstGeom prst="line">
                    <a:avLst/>
                  </a:pr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AF3DF0ED-AC14-48E3-AE27-63A27F98710C}"/>
                    </a:ext>
                  </a:extLst>
                </p:cNvPr>
                <p:cNvCxnSpPr/>
                <p:nvPr/>
              </p:nvCxnSpPr>
              <p:spPr>
                <a:xfrm>
                  <a:off x="4246880" y="4907280"/>
                  <a:ext cx="223520" cy="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자유형 175">
                  <a:extLst>
                    <a:ext uri="{FF2B5EF4-FFF2-40B4-BE49-F238E27FC236}">
                      <a16:creationId xmlns:a16="http://schemas.microsoft.com/office/drawing/2014/main" id="{C8B57801-9A46-4B86-BFED-962302386A8F}"/>
                    </a:ext>
                  </a:extLst>
                </p:cNvPr>
                <p:cNvSpPr/>
                <p:nvPr/>
              </p:nvSpPr>
              <p:spPr>
                <a:xfrm>
                  <a:off x="4124960" y="4775198"/>
                  <a:ext cx="121920" cy="142241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7" name="자유형 176">
                  <a:extLst>
                    <a:ext uri="{FF2B5EF4-FFF2-40B4-BE49-F238E27FC236}">
                      <a16:creationId xmlns:a16="http://schemas.microsoft.com/office/drawing/2014/main" id="{3C7616CD-4DD2-4532-B790-F0D401C9F963}"/>
                    </a:ext>
                  </a:extLst>
                </p:cNvPr>
                <p:cNvSpPr/>
                <p:nvPr/>
              </p:nvSpPr>
              <p:spPr>
                <a:xfrm flipH="1">
                  <a:off x="4470400" y="4775198"/>
                  <a:ext cx="121920" cy="132082"/>
                </a:xfrm>
                <a:custGeom>
                  <a:avLst/>
                  <a:gdLst>
                    <a:gd name="connsiteX0" fmla="*/ 0 w 111760"/>
                    <a:gd name="connsiteY0" fmla="*/ 0 h 152400"/>
                    <a:gd name="connsiteX1" fmla="*/ 71120 w 111760"/>
                    <a:gd name="connsiteY1" fmla="*/ 40640 h 152400"/>
                    <a:gd name="connsiteX2" fmla="*/ 111760 w 111760"/>
                    <a:gd name="connsiteY2" fmla="*/ 152400 h 15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1760" h="152400">
                      <a:moveTo>
                        <a:pt x="0" y="0"/>
                      </a:moveTo>
                      <a:cubicBezTo>
                        <a:pt x="26246" y="7620"/>
                        <a:pt x="52493" y="15240"/>
                        <a:pt x="71120" y="40640"/>
                      </a:cubicBezTo>
                      <a:cubicBezTo>
                        <a:pt x="89747" y="66040"/>
                        <a:pt x="100753" y="109220"/>
                        <a:pt x="111760" y="152400"/>
                      </a:cubicBezTo>
                    </a:path>
                  </a:pathLst>
                </a:cu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411185D5-BE0B-4926-9B80-5DEA1A32B63B}"/>
                  </a:ext>
                </a:extLst>
              </p:cNvPr>
              <p:cNvGrpSpPr/>
              <p:nvPr/>
            </p:nvGrpSpPr>
            <p:grpSpPr>
              <a:xfrm>
                <a:off x="2143760" y="2590801"/>
                <a:ext cx="4429760" cy="2245359"/>
                <a:chOff x="6593840" y="1087120"/>
                <a:chExt cx="4429760" cy="2245359"/>
              </a:xfrm>
              <a:grpFill/>
            </p:grpSpPr>
            <p:grpSp>
              <p:nvGrpSpPr>
                <p:cNvPr id="208" name="그룹 207">
                  <a:extLst>
                    <a:ext uri="{FF2B5EF4-FFF2-40B4-BE49-F238E27FC236}">
                      <a16:creationId xmlns:a16="http://schemas.microsoft.com/office/drawing/2014/main" id="{7B24FFD9-AE54-4B24-B58D-48661534465A}"/>
                    </a:ext>
                  </a:extLst>
                </p:cNvPr>
                <p:cNvGrpSpPr/>
                <p:nvPr/>
              </p:nvGrpSpPr>
              <p:grpSpPr>
                <a:xfrm>
                  <a:off x="6593840" y="1087120"/>
                  <a:ext cx="4429760" cy="2245359"/>
                  <a:chOff x="2032000" y="2672080"/>
                  <a:chExt cx="4429760" cy="2245359"/>
                </a:xfrm>
                <a:grpFill/>
              </p:grpSpPr>
              <p:grpSp>
                <p:nvGrpSpPr>
                  <p:cNvPr id="213" name="그룹 212">
                    <a:extLst>
                      <a:ext uri="{FF2B5EF4-FFF2-40B4-BE49-F238E27FC236}">
                        <a16:creationId xmlns:a16="http://schemas.microsoft.com/office/drawing/2014/main" id="{434439C1-EE33-4F3D-A5A8-0691BBFB8A8B}"/>
                      </a:ext>
                    </a:extLst>
                  </p:cNvPr>
                  <p:cNvGrpSpPr/>
                  <p:nvPr/>
                </p:nvGrpSpPr>
                <p:grpSpPr>
                  <a:xfrm>
                    <a:off x="2032000" y="2672080"/>
                    <a:ext cx="2092960" cy="2103120"/>
                    <a:chOff x="2032000" y="2672080"/>
                    <a:chExt cx="2092960" cy="2103120"/>
                  </a:xfrm>
                  <a:grpFill/>
                </p:grpSpPr>
                <p:cxnSp>
                  <p:nvCxnSpPr>
                    <p:cNvPr id="220" name="직선 연결선 219">
                      <a:extLst>
                        <a:ext uri="{FF2B5EF4-FFF2-40B4-BE49-F238E27FC236}">
                          <a16:creationId xmlns:a16="http://schemas.microsoft.com/office/drawing/2014/main" id="{82993200-8A38-4CC9-9411-CA238E0C863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03200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직선 연결선 220">
                      <a:extLst>
                        <a:ext uri="{FF2B5EF4-FFF2-40B4-BE49-F238E27FC236}">
                          <a16:creationId xmlns:a16="http://schemas.microsoft.com/office/drawing/2014/main" id="{43DEB80F-2348-4F2D-922F-ADA1CA48DAB7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직선 연결선 221">
                      <a:extLst>
                        <a:ext uri="{FF2B5EF4-FFF2-40B4-BE49-F238E27FC236}">
                          <a16:creationId xmlns:a16="http://schemas.microsoft.com/office/drawing/2014/main" id="{CF870939-2983-4826-9985-9F43667BF0CB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07848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4" name="그룹 213">
                    <a:extLst>
                      <a:ext uri="{FF2B5EF4-FFF2-40B4-BE49-F238E27FC236}">
                        <a16:creationId xmlns:a16="http://schemas.microsoft.com/office/drawing/2014/main" id="{B9CFE03C-D67A-4A9D-AA8B-BF18E2DB060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4368800" y="2672080"/>
                    <a:ext cx="2092960" cy="2103120"/>
                    <a:chOff x="2255520" y="2672080"/>
                    <a:chExt cx="2092960" cy="2103120"/>
                  </a:xfrm>
                  <a:grpFill/>
                </p:grpSpPr>
                <p:cxnSp>
                  <p:nvCxnSpPr>
                    <p:cNvPr id="217" name="직선 연결선 216">
                      <a:extLst>
                        <a:ext uri="{FF2B5EF4-FFF2-40B4-BE49-F238E27FC236}">
                          <a16:creationId xmlns:a16="http://schemas.microsoft.com/office/drawing/2014/main" id="{8929F447-5A9B-4DE5-8D0D-DD68A04FCFF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55520" y="267208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8" name="직선 연결선 217">
                      <a:extLst>
                        <a:ext uri="{FF2B5EF4-FFF2-40B4-BE49-F238E27FC236}">
                          <a16:creationId xmlns:a16="http://schemas.microsoft.com/office/drawing/2014/main" id="{60260150-B3C2-4B2C-BF26-16E816D3FFA9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372872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9" name="직선 연결선 218">
                      <a:extLst>
                        <a:ext uri="{FF2B5EF4-FFF2-40B4-BE49-F238E27FC236}">
                          <a16:creationId xmlns:a16="http://schemas.microsoft.com/office/drawing/2014/main" id="{805D9F8B-82DE-4A7C-AF09-CC538494225D}"/>
                        </a:ext>
                      </a:extLst>
                    </p:cNvPr>
                    <p:cNvCxnSpPr/>
                    <p:nvPr/>
                  </p:nvCxnSpPr>
                  <p:spPr>
                    <a:xfrm rot="5400000">
                      <a:off x="3302000" y="1625600"/>
                      <a:ext cx="0" cy="2092960"/>
                    </a:xfrm>
                    <a:prstGeom prst="line">
                      <a:avLst/>
                    </a:prstGeom>
                    <a:grpFill/>
                    <a:ln w="158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5" name="자유형 164">
                    <a:extLst>
                      <a:ext uri="{FF2B5EF4-FFF2-40B4-BE49-F238E27FC236}">
                        <a16:creationId xmlns:a16="http://schemas.microsoft.com/office/drawing/2014/main" id="{4D510C4E-E809-422F-B88F-3B22FAD20234}"/>
                      </a:ext>
                    </a:extLst>
                  </p:cNvPr>
                  <p:cNvSpPr/>
                  <p:nvPr/>
                </p:nvSpPr>
                <p:spPr>
                  <a:xfrm>
                    <a:off x="4124960" y="477519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6" name="자유형 165">
                    <a:extLst>
                      <a:ext uri="{FF2B5EF4-FFF2-40B4-BE49-F238E27FC236}">
                        <a16:creationId xmlns:a16="http://schemas.microsoft.com/office/drawing/2014/main" id="{4CAA9187-60FB-4457-A7E0-886106180AA5}"/>
                      </a:ext>
                    </a:extLst>
                  </p:cNvPr>
                  <p:cNvSpPr/>
                  <p:nvPr/>
                </p:nvSpPr>
                <p:spPr>
                  <a:xfrm flipH="1">
                    <a:off x="4257040" y="477519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209" name="그룹 208">
                  <a:extLst>
                    <a:ext uri="{FF2B5EF4-FFF2-40B4-BE49-F238E27FC236}">
                      <a16:creationId xmlns:a16="http://schemas.microsoft.com/office/drawing/2014/main" id="{D338999D-2C31-42E0-82EC-ABA504D54988}"/>
                    </a:ext>
                  </a:extLst>
                </p:cNvPr>
                <p:cNvGrpSpPr/>
                <p:nvPr/>
              </p:nvGrpSpPr>
              <p:grpSpPr>
                <a:xfrm>
                  <a:off x="8686799" y="1092199"/>
                  <a:ext cx="254000" cy="142241"/>
                  <a:chOff x="8839200" y="3342638"/>
                  <a:chExt cx="254000" cy="142241"/>
                </a:xfrm>
                <a:grpFill/>
              </p:grpSpPr>
              <p:sp>
                <p:nvSpPr>
                  <p:cNvPr id="211" name="자유형 160">
                    <a:extLst>
                      <a:ext uri="{FF2B5EF4-FFF2-40B4-BE49-F238E27FC236}">
                        <a16:creationId xmlns:a16="http://schemas.microsoft.com/office/drawing/2014/main" id="{9AEC5371-8706-4018-B04E-285C1B5BA1ED}"/>
                      </a:ext>
                    </a:extLst>
                  </p:cNvPr>
                  <p:cNvSpPr/>
                  <p:nvPr/>
                </p:nvSpPr>
                <p:spPr>
                  <a:xfrm>
                    <a:off x="8839200" y="3342638"/>
                    <a:ext cx="121920" cy="142241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12" name="자유형 161">
                    <a:extLst>
                      <a:ext uri="{FF2B5EF4-FFF2-40B4-BE49-F238E27FC236}">
                        <a16:creationId xmlns:a16="http://schemas.microsoft.com/office/drawing/2014/main" id="{0BEC02E5-3BB9-42D9-9208-92843BF796F8}"/>
                      </a:ext>
                    </a:extLst>
                  </p:cNvPr>
                  <p:cNvSpPr/>
                  <p:nvPr/>
                </p:nvSpPr>
                <p:spPr>
                  <a:xfrm flipH="1">
                    <a:off x="8971280" y="3342638"/>
                    <a:ext cx="121920" cy="132082"/>
                  </a:xfrm>
                  <a:custGeom>
                    <a:avLst/>
                    <a:gdLst>
                      <a:gd name="connsiteX0" fmla="*/ 0 w 111760"/>
                      <a:gd name="connsiteY0" fmla="*/ 0 h 152400"/>
                      <a:gd name="connsiteX1" fmla="*/ 71120 w 111760"/>
                      <a:gd name="connsiteY1" fmla="*/ 40640 h 152400"/>
                      <a:gd name="connsiteX2" fmla="*/ 111760 w 111760"/>
                      <a:gd name="connsiteY2" fmla="*/ 152400 h 152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1760" h="152400">
                        <a:moveTo>
                          <a:pt x="0" y="0"/>
                        </a:moveTo>
                        <a:cubicBezTo>
                          <a:pt x="26246" y="7620"/>
                          <a:pt x="52493" y="15240"/>
                          <a:pt x="71120" y="40640"/>
                        </a:cubicBezTo>
                        <a:cubicBezTo>
                          <a:pt x="89747" y="66040"/>
                          <a:pt x="100753" y="109220"/>
                          <a:pt x="111760" y="152400"/>
                        </a:cubicBezTo>
                      </a:path>
                    </a:pathLst>
                  </a:custGeom>
                  <a:grpFill/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41FFB049-78CB-46E2-B36E-55E374F389B1}"/>
                    </a:ext>
                  </a:extLst>
                </p:cNvPr>
                <p:cNvCxnSpPr/>
                <p:nvPr/>
              </p:nvCxnSpPr>
              <p:spPr>
                <a:xfrm flipH="1">
                  <a:off x="8808719" y="1239519"/>
                  <a:ext cx="0" cy="2092960"/>
                </a:xfrm>
                <a:prstGeom prst="line">
                  <a:avLst/>
                </a:prstGeom>
                <a:grpFill/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EE170C18-04A8-4CA2-9182-BB8D3E5BB468}"/>
                </a:ext>
              </a:extLst>
            </p:cNvPr>
            <p:cNvGrpSpPr/>
            <p:nvPr/>
          </p:nvGrpSpPr>
          <p:grpSpPr>
            <a:xfrm rot="19800000">
              <a:off x="8620157" y="1270376"/>
              <a:ext cx="100203" cy="555223"/>
              <a:chOff x="7881747" y="919162"/>
              <a:chExt cx="111377" cy="617138"/>
            </a:xfrm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2D5DC8E5-5103-4E68-9378-BBE6EDDDC527}"/>
                  </a:ext>
                </a:extLst>
              </p:cNvPr>
              <p:cNvSpPr/>
              <p:nvPr/>
            </p:nvSpPr>
            <p:spPr>
              <a:xfrm>
                <a:off x="7883383" y="1069612"/>
                <a:ext cx="109587" cy="37412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9CD9938F-894A-4E32-9969-11D6C5365929}"/>
                  </a:ext>
                </a:extLst>
              </p:cNvPr>
              <p:cNvCxnSpPr/>
              <p:nvPr/>
            </p:nvCxnSpPr>
            <p:spPr>
              <a:xfrm>
                <a:off x="7963388" y="1067736"/>
                <a:ext cx="0" cy="3760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E3DFC3EC-1873-4185-AC17-EB15FB0685DF}"/>
                  </a:ext>
                </a:extLst>
              </p:cNvPr>
              <p:cNvCxnSpPr/>
              <p:nvPr/>
            </p:nvCxnSpPr>
            <p:spPr>
              <a:xfrm>
                <a:off x="7919561" y="1071083"/>
                <a:ext cx="0" cy="376002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양쪽 모서리가 둥근 사각형 205">
                <a:extLst>
                  <a:ext uri="{FF2B5EF4-FFF2-40B4-BE49-F238E27FC236}">
                    <a16:creationId xmlns:a16="http://schemas.microsoft.com/office/drawing/2014/main" id="{54792602-DCA1-4DCD-9BE7-D5343047A810}"/>
                  </a:ext>
                </a:extLst>
              </p:cNvPr>
              <p:cNvSpPr/>
              <p:nvPr/>
            </p:nvSpPr>
            <p:spPr>
              <a:xfrm rot="10800000">
                <a:off x="7881747" y="1448855"/>
                <a:ext cx="111223" cy="87445"/>
              </a:xfrm>
              <a:prstGeom prst="round2SameRect">
                <a:avLst>
                  <a:gd name="adj1" fmla="val 39875"/>
                  <a:gd name="adj2" fmla="val 0"/>
                </a:avLst>
              </a:prstGeom>
              <a:solidFill>
                <a:srgbClr val="0070C0"/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44" name="그룹 243">
                <a:extLst>
                  <a:ext uri="{FF2B5EF4-FFF2-40B4-BE49-F238E27FC236}">
                    <a16:creationId xmlns:a16="http://schemas.microsoft.com/office/drawing/2014/main" id="{264A99B8-8F0F-4EC4-8B94-5A11BAC56743}"/>
                  </a:ext>
                </a:extLst>
              </p:cNvPr>
              <p:cNvGrpSpPr/>
              <p:nvPr/>
            </p:nvGrpSpPr>
            <p:grpSpPr>
              <a:xfrm>
                <a:off x="7881750" y="919162"/>
                <a:ext cx="111374" cy="148573"/>
                <a:chOff x="5359644" y="645203"/>
                <a:chExt cx="271162" cy="708076"/>
              </a:xfrm>
            </p:grpSpPr>
            <p:sp>
              <p:nvSpPr>
                <p:cNvPr id="245" name="이등변 삼각형 193">
                  <a:extLst>
                    <a:ext uri="{FF2B5EF4-FFF2-40B4-BE49-F238E27FC236}">
                      <a16:creationId xmlns:a16="http://schemas.microsoft.com/office/drawing/2014/main" id="{1C0A1130-010F-4E19-BAF6-970D5470AF79}"/>
                    </a:ext>
                  </a:extLst>
                </p:cNvPr>
                <p:cNvSpPr/>
                <p:nvPr/>
              </p:nvSpPr>
              <p:spPr>
                <a:xfrm>
                  <a:off x="5359644" y="645203"/>
                  <a:ext cx="271162" cy="708076"/>
                </a:xfrm>
                <a:custGeom>
                  <a:avLst/>
                  <a:gdLst>
                    <a:gd name="connsiteX0" fmla="*/ 0 w 111225"/>
                    <a:gd name="connsiteY0" fmla="*/ 148573 h 148573"/>
                    <a:gd name="connsiteX1" fmla="*/ 55613 w 111225"/>
                    <a:gd name="connsiteY1" fmla="*/ 0 h 148573"/>
                    <a:gd name="connsiteX2" fmla="*/ 111225 w 111225"/>
                    <a:gd name="connsiteY2" fmla="*/ 148573 h 148573"/>
                    <a:gd name="connsiteX3" fmla="*/ 0 w 111225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  <a:gd name="connsiteX0" fmla="*/ 0 w 111374"/>
                    <a:gd name="connsiteY0" fmla="*/ 148573 h 148573"/>
                    <a:gd name="connsiteX1" fmla="*/ 55613 w 111374"/>
                    <a:gd name="connsiteY1" fmla="*/ 0 h 148573"/>
                    <a:gd name="connsiteX2" fmla="*/ 111225 w 111374"/>
                    <a:gd name="connsiteY2" fmla="*/ 148573 h 148573"/>
                    <a:gd name="connsiteX3" fmla="*/ 0 w 111374"/>
                    <a:gd name="connsiteY3" fmla="*/ 148573 h 148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1374" h="148573">
                      <a:moveTo>
                        <a:pt x="0" y="148573"/>
                      </a:moveTo>
                      <a:cubicBezTo>
                        <a:pt x="1869" y="125243"/>
                        <a:pt x="37075" y="49524"/>
                        <a:pt x="55613" y="0"/>
                      </a:cubicBezTo>
                      <a:cubicBezTo>
                        <a:pt x="74150" y="49524"/>
                        <a:pt x="114119" y="130005"/>
                        <a:pt x="111225" y="148573"/>
                      </a:cubicBezTo>
                      <a:lnTo>
                        <a:pt x="0" y="14857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6" name="이등변 삼각형 194">
                  <a:extLst>
                    <a:ext uri="{FF2B5EF4-FFF2-40B4-BE49-F238E27FC236}">
                      <a16:creationId xmlns:a16="http://schemas.microsoft.com/office/drawing/2014/main" id="{46B97DFC-103C-4261-A40B-E3E080640136}"/>
                    </a:ext>
                  </a:extLst>
                </p:cNvPr>
                <p:cNvSpPr/>
                <p:nvPr/>
              </p:nvSpPr>
              <p:spPr>
                <a:xfrm>
                  <a:off x="5433778" y="719302"/>
                  <a:ext cx="134098" cy="362543"/>
                </a:xfrm>
                <a:custGeom>
                  <a:avLst/>
                  <a:gdLst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0 w 48944"/>
                    <a:gd name="connsiteY3" fmla="*/ 65487 h 65487"/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23821 w 48944"/>
                    <a:gd name="connsiteY3" fmla="*/ 49559 h 65487"/>
                    <a:gd name="connsiteX4" fmla="*/ 0 w 48944"/>
                    <a:gd name="connsiteY4" fmla="*/ 65487 h 65487"/>
                    <a:gd name="connsiteX0" fmla="*/ 0 w 48944"/>
                    <a:gd name="connsiteY0" fmla="*/ 65487 h 65487"/>
                    <a:gd name="connsiteX1" fmla="*/ 24472 w 48944"/>
                    <a:gd name="connsiteY1" fmla="*/ 0 h 65487"/>
                    <a:gd name="connsiteX2" fmla="*/ 48944 w 48944"/>
                    <a:gd name="connsiteY2" fmla="*/ 65487 h 65487"/>
                    <a:gd name="connsiteX3" fmla="*/ 26202 w 48944"/>
                    <a:gd name="connsiteY3" fmla="*/ 61465 h 65487"/>
                    <a:gd name="connsiteX4" fmla="*/ 0 w 48944"/>
                    <a:gd name="connsiteY4" fmla="*/ 65487 h 65487"/>
                    <a:gd name="connsiteX0" fmla="*/ 0 w 48948"/>
                    <a:gd name="connsiteY0" fmla="*/ 65487 h 68991"/>
                    <a:gd name="connsiteX1" fmla="*/ 24472 w 48948"/>
                    <a:gd name="connsiteY1" fmla="*/ 0 h 68991"/>
                    <a:gd name="connsiteX2" fmla="*/ 48944 w 48948"/>
                    <a:gd name="connsiteY2" fmla="*/ 65487 h 68991"/>
                    <a:gd name="connsiteX3" fmla="*/ 26202 w 48948"/>
                    <a:gd name="connsiteY3" fmla="*/ 61465 h 68991"/>
                    <a:gd name="connsiteX4" fmla="*/ 0 w 48948"/>
                    <a:gd name="connsiteY4" fmla="*/ 65487 h 68991"/>
                    <a:gd name="connsiteX0" fmla="*/ 0 w 48947"/>
                    <a:gd name="connsiteY0" fmla="*/ 65487 h 106709"/>
                    <a:gd name="connsiteX1" fmla="*/ 24472 w 48947"/>
                    <a:gd name="connsiteY1" fmla="*/ 0 h 106709"/>
                    <a:gd name="connsiteX2" fmla="*/ 48944 w 48947"/>
                    <a:gd name="connsiteY2" fmla="*/ 65487 h 106709"/>
                    <a:gd name="connsiteX3" fmla="*/ 23821 w 48947"/>
                    <a:gd name="connsiteY3" fmla="*/ 106709 h 106709"/>
                    <a:gd name="connsiteX4" fmla="*/ 0 w 48947"/>
                    <a:gd name="connsiteY4" fmla="*/ 65487 h 106709"/>
                    <a:gd name="connsiteX0" fmla="*/ 0 w 50339"/>
                    <a:gd name="connsiteY0" fmla="*/ 65487 h 106947"/>
                    <a:gd name="connsiteX1" fmla="*/ 24472 w 50339"/>
                    <a:gd name="connsiteY1" fmla="*/ 0 h 106947"/>
                    <a:gd name="connsiteX2" fmla="*/ 48944 w 50339"/>
                    <a:gd name="connsiteY2" fmla="*/ 65487 h 106947"/>
                    <a:gd name="connsiteX3" fmla="*/ 23821 w 50339"/>
                    <a:gd name="connsiteY3" fmla="*/ 106709 h 106947"/>
                    <a:gd name="connsiteX4" fmla="*/ 0 w 50339"/>
                    <a:gd name="connsiteY4" fmla="*/ 65487 h 106947"/>
                    <a:gd name="connsiteX0" fmla="*/ 0 w 50339"/>
                    <a:gd name="connsiteY0" fmla="*/ 65487 h 69274"/>
                    <a:gd name="connsiteX1" fmla="*/ 24472 w 50339"/>
                    <a:gd name="connsiteY1" fmla="*/ 0 h 69274"/>
                    <a:gd name="connsiteX2" fmla="*/ 48944 w 50339"/>
                    <a:gd name="connsiteY2" fmla="*/ 65487 h 69274"/>
                    <a:gd name="connsiteX3" fmla="*/ 23821 w 50339"/>
                    <a:gd name="connsiteY3" fmla="*/ 54322 h 69274"/>
                    <a:gd name="connsiteX4" fmla="*/ 0 w 50339"/>
                    <a:gd name="connsiteY4" fmla="*/ 65487 h 69274"/>
                    <a:gd name="connsiteX0" fmla="*/ 0 w 49800"/>
                    <a:gd name="connsiteY0" fmla="*/ 65487 h 69774"/>
                    <a:gd name="connsiteX1" fmla="*/ 24472 w 49800"/>
                    <a:gd name="connsiteY1" fmla="*/ 0 h 69774"/>
                    <a:gd name="connsiteX2" fmla="*/ 48944 w 49800"/>
                    <a:gd name="connsiteY2" fmla="*/ 65487 h 69774"/>
                    <a:gd name="connsiteX3" fmla="*/ 23821 w 49800"/>
                    <a:gd name="connsiteY3" fmla="*/ 54322 h 69774"/>
                    <a:gd name="connsiteX4" fmla="*/ 0 w 49800"/>
                    <a:gd name="connsiteY4" fmla="*/ 65487 h 69774"/>
                    <a:gd name="connsiteX0" fmla="*/ 0 w 49800"/>
                    <a:gd name="connsiteY0" fmla="*/ 65487 h 76741"/>
                    <a:gd name="connsiteX1" fmla="*/ 24472 w 49800"/>
                    <a:gd name="connsiteY1" fmla="*/ 0 h 76741"/>
                    <a:gd name="connsiteX2" fmla="*/ 48944 w 49800"/>
                    <a:gd name="connsiteY2" fmla="*/ 65487 h 76741"/>
                    <a:gd name="connsiteX3" fmla="*/ 23821 w 49800"/>
                    <a:gd name="connsiteY3" fmla="*/ 75754 h 76741"/>
                    <a:gd name="connsiteX4" fmla="*/ 0 w 49800"/>
                    <a:gd name="connsiteY4" fmla="*/ 65487 h 76741"/>
                    <a:gd name="connsiteX0" fmla="*/ 9738 w 70273"/>
                    <a:gd name="connsiteY0" fmla="*/ 65487 h 76071"/>
                    <a:gd name="connsiteX1" fmla="*/ 34210 w 70273"/>
                    <a:gd name="connsiteY1" fmla="*/ 0 h 76071"/>
                    <a:gd name="connsiteX2" fmla="*/ 58682 w 70273"/>
                    <a:gd name="connsiteY2" fmla="*/ 65487 h 76071"/>
                    <a:gd name="connsiteX3" fmla="*/ 33559 w 70273"/>
                    <a:gd name="connsiteY3" fmla="*/ 75754 h 76071"/>
                    <a:gd name="connsiteX4" fmla="*/ 9738 w 70273"/>
                    <a:gd name="connsiteY4" fmla="*/ 65487 h 76071"/>
                    <a:gd name="connsiteX0" fmla="*/ 1837 w 55078"/>
                    <a:gd name="connsiteY0" fmla="*/ 65487 h 76071"/>
                    <a:gd name="connsiteX1" fmla="*/ 26309 w 55078"/>
                    <a:gd name="connsiteY1" fmla="*/ 0 h 76071"/>
                    <a:gd name="connsiteX2" fmla="*/ 50781 w 55078"/>
                    <a:gd name="connsiteY2" fmla="*/ 65487 h 76071"/>
                    <a:gd name="connsiteX3" fmla="*/ 25658 w 55078"/>
                    <a:gd name="connsiteY3" fmla="*/ 75754 h 76071"/>
                    <a:gd name="connsiteX4" fmla="*/ 1837 w 55078"/>
                    <a:gd name="connsiteY4" fmla="*/ 65487 h 76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078" h="76071">
                      <a:moveTo>
                        <a:pt x="1837" y="65487"/>
                      </a:moveTo>
                      <a:lnTo>
                        <a:pt x="26309" y="0"/>
                      </a:lnTo>
                      <a:lnTo>
                        <a:pt x="50781" y="65487"/>
                      </a:lnTo>
                      <a:cubicBezTo>
                        <a:pt x="51069" y="75731"/>
                        <a:pt x="70111" y="76796"/>
                        <a:pt x="25658" y="75754"/>
                      </a:cubicBezTo>
                      <a:cubicBezTo>
                        <a:pt x="-18795" y="74712"/>
                        <a:pt x="9777" y="79228"/>
                        <a:pt x="1837" y="6548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3912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C056D2-877B-4662-8F96-CC759FF1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757"/>
            <a:ext cx="12192000" cy="57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9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184BBE3-00F4-4B09-815C-38C99E7A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803"/>
            <a:ext cx="12192000" cy="549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48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0EC6349-F7DC-489A-BB5E-3BEBDED94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46" y="0"/>
            <a:ext cx="11039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8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F2140B0-DBB8-40DF-8D66-0702CE69A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05" y="0"/>
            <a:ext cx="93155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9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ACF11BD0-D486-40C3-8F8C-5CB001B6FA8E}"/>
              </a:ext>
            </a:extLst>
          </p:cNvPr>
          <p:cNvGrpSpPr/>
          <p:nvPr/>
        </p:nvGrpSpPr>
        <p:grpSpPr>
          <a:xfrm>
            <a:off x="5143093" y="2873431"/>
            <a:ext cx="2166544" cy="2166544"/>
            <a:chOff x="2451305" y="1294916"/>
            <a:chExt cx="2166544" cy="2166544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B598300-7699-4987-857D-37B590553ECE}"/>
                </a:ext>
              </a:extLst>
            </p:cNvPr>
            <p:cNvSpPr/>
            <p:nvPr/>
          </p:nvSpPr>
          <p:spPr>
            <a:xfrm>
              <a:off x="2451305" y="1294916"/>
              <a:ext cx="2166544" cy="2166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4477FE13-287D-4E22-AAF4-BD1192D7FC6F}"/>
                </a:ext>
              </a:extLst>
            </p:cNvPr>
            <p:cNvGrpSpPr/>
            <p:nvPr/>
          </p:nvGrpSpPr>
          <p:grpSpPr>
            <a:xfrm>
              <a:off x="2539565" y="1407567"/>
              <a:ext cx="2013358" cy="2021433"/>
              <a:chOff x="2358590" y="923925"/>
              <a:chExt cx="2013358" cy="2021433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662912B7-1873-4C15-94D7-08AD232DED3B}"/>
                  </a:ext>
                </a:extLst>
              </p:cNvPr>
              <p:cNvGrpSpPr/>
              <p:nvPr/>
            </p:nvGrpSpPr>
            <p:grpSpPr>
              <a:xfrm>
                <a:off x="2358590" y="923925"/>
                <a:ext cx="2013358" cy="1478707"/>
                <a:chOff x="2013358" y="1950293"/>
                <a:chExt cx="2013358" cy="1478707"/>
              </a:xfrm>
            </p:grpSpPr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id="{B93EBDD0-086A-4A05-BB08-DB49F204332B}"/>
                    </a:ext>
                  </a:extLst>
                </p:cNvPr>
                <p:cNvSpPr/>
                <p:nvPr/>
              </p:nvSpPr>
              <p:spPr>
                <a:xfrm>
                  <a:off x="2013358" y="1950293"/>
                  <a:ext cx="2013358" cy="1478707"/>
                </a:xfrm>
                <a:prstGeom prst="roundRect">
                  <a:avLst>
                    <a:gd name="adj" fmla="val 12608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87E368F4-85D9-48B3-9788-4631D761F412}"/>
                    </a:ext>
                  </a:extLst>
                </p:cNvPr>
                <p:cNvGrpSpPr/>
                <p:nvPr/>
              </p:nvGrpSpPr>
              <p:grpSpPr>
                <a:xfrm>
                  <a:off x="2176943" y="2387823"/>
                  <a:ext cx="1686187" cy="262071"/>
                  <a:chOff x="2241145" y="2387823"/>
                  <a:chExt cx="1686187" cy="358629"/>
                </a:xfrm>
                <a:solidFill>
                  <a:srgbClr val="CCFF99"/>
                </a:solidFill>
              </p:grpSpPr>
              <p:sp>
                <p:nvSpPr>
                  <p:cNvPr id="5" name="사각형: 둥근 모서리 4">
                    <a:extLst>
                      <a:ext uri="{FF2B5EF4-FFF2-40B4-BE49-F238E27FC236}">
                        <a16:creationId xmlns:a16="http://schemas.microsoft.com/office/drawing/2014/main" id="{FD363F67-E187-4EF5-8A04-435A79632777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7" name="직선 연결선 6">
                    <a:extLst>
                      <a:ext uri="{FF2B5EF4-FFF2-40B4-BE49-F238E27FC236}">
                        <a16:creationId xmlns:a16="http://schemas.microsoft.com/office/drawing/2014/main" id="{EE7F1AF7-C730-4012-9CFB-2EC84B5662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7124" y="2387823"/>
                    <a:ext cx="0" cy="355377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51E84936-76F3-4E09-A682-1BA50FB533E4}"/>
                    </a:ext>
                  </a:extLst>
                </p:cNvPr>
                <p:cNvGrpSpPr/>
                <p:nvPr/>
              </p:nvGrpSpPr>
              <p:grpSpPr>
                <a:xfrm>
                  <a:off x="2176943" y="2723318"/>
                  <a:ext cx="1686187" cy="262071"/>
                  <a:chOff x="2241145" y="2387823"/>
                  <a:chExt cx="1686187" cy="358629"/>
                </a:xfrm>
                <a:solidFill>
                  <a:schemeClr val="bg1"/>
                </a:solidFill>
              </p:grpSpPr>
              <p:sp>
                <p:nvSpPr>
                  <p:cNvPr id="11" name="사각형: 둥근 모서리 10">
                    <a:extLst>
                      <a:ext uri="{FF2B5EF4-FFF2-40B4-BE49-F238E27FC236}">
                        <a16:creationId xmlns:a16="http://schemas.microsoft.com/office/drawing/2014/main" id="{B45C0613-1095-4D55-80B4-74629A7005EE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solidFill>
                    <a:srgbClr val="CCFF99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2" name="직선 연결선 11">
                    <a:extLst>
                      <a:ext uri="{FF2B5EF4-FFF2-40B4-BE49-F238E27FC236}">
                        <a16:creationId xmlns:a16="http://schemas.microsoft.com/office/drawing/2014/main" id="{739850E5-6B28-461A-A10A-A7DF16CAC5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7124" y="2387823"/>
                    <a:ext cx="0" cy="355377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D477B0B4-0F17-4D8F-AC69-9BEF70F94D86}"/>
                    </a:ext>
                  </a:extLst>
                </p:cNvPr>
                <p:cNvGrpSpPr/>
                <p:nvPr/>
              </p:nvGrpSpPr>
              <p:grpSpPr>
                <a:xfrm>
                  <a:off x="2176943" y="3059220"/>
                  <a:ext cx="1686187" cy="262071"/>
                  <a:chOff x="2241145" y="2387823"/>
                  <a:chExt cx="1686187" cy="358629"/>
                </a:xfrm>
                <a:solidFill>
                  <a:schemeClr val="bg1"/>
                </a:solidFill>
              </p:grpSpPr>
              <p:sp>
                <p:nvSpPr>
                  <p:cNvPr id="14" name="사각형: 둥근 모서리 13">
                    <a:extLst>
                      <a:ext uri="{FF2B5EF4-FFF2-40B4-BE49-F238E27FC236}">
                        <a16:creationId xmlns:a16="http://schemas.microsoft.com/office/drawing/2014/main" id="{E0E9C43A-C265-4088-9D8C-AABEBC81CE97}"/>
                      </a:ext>
                    </a:extLst>
                  </p:cNvPr>
                  <p:cNvSpPr/>
                  <p:nvPr/>
                </p:nvSpPr>
                <p:spPr>
                  <a:xfrm>
                    <a:off x="2241145" y="2387823"/>
                    <a:ext cx="1686187" cy="358629"/>
                  </a:xfrm>
                  <a:prstGeom prst="roundRect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cxnSp>
                <p:nvCxnSpPr>
                  <p:cNvPr id="15" name="직선 연결선 14">
                    <a:extLst>
                      <a:ext uri="{FF2B5EF4-FFF2-40B4-BE49-F238E27FC236}">
                        <a16:creationId xmlns:a16="http://schemas.microsoft.com/office/drawing/2014/main" id="{419E078D-D039-405D-9CAA-ECCC024459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7124" y="2387823"/>
                    <a:ext cx="0" cy="355377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42C5D95-31B3-41AC-8F46-6BEFC343FDC2}"/>
                    </a:ext>
                  </a:extLst>
                </p:cNvPr>
                <p:cNvSpPr txBox="1"/>
                <p:nvPr/>
              </p:nvSpPr>
              <p:spPr>
                <a:xfrm>
                  <a:off x="2572509" y="2387823"/>
                  <a:ext cx="128103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b="1" dirty="0"/>
                    <a:t>세계지리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DE51D18-F7A1-4DD5-A5D0-2DBF1B0A01E7}"/>
                    </a:ext>
                  </a:extLst>
                </p:cNvPr>
                <p:cNvSpPr txBox="1"/>
                <p:nvPr/>
              </p:nvSpPr>
              <p:spPr>
                <a:xfrm>
                  <a:off x="2572509" y="2723319"/>
                  <a:ext cx="128103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b="1" dirty="0"/>
                    <a:t>물리학</a:t>
                  </a:r>
                  <a:r>
                    <a:rPr lang="en-US" altLang="ko-KR" sz="1000" b="1" dirty="0"/>
                    <a:t>Ⅰ</a:t>
                  </a:r>
                  <a:endParaRPr lang="ko-KR" altLang="en-US" sz="1000" b="1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3772A15-AAF2-490C-BA0C-66DAA91834FF}"/>
                    </a:ext>
                  </a:extLst>
                </p:cNvPr>
                <p:cNvSpPr txBox="1"/>
                <p:nvPr/>
              </p:nvSpPr>
              <p:spPr>
                <a:xfrm>
                  <a:off x="2572509" y="3058812"/>
                  <a:ext cx="128103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b="1" dirty="0"/>
                    <a:t>미적분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65E3D85-7D3A-4FDA-AC80-B31F86320B48}"/>
                    </a:ext>
                  </a:extLst>
                </p:cNvPr>
                <p:cNvSpPr txBox="1"/>
                <p:nvPr/>
              </p:nvSpPr>
              <p:spPr>
                <a:xfrm>
                  <a:off x="2088494" y="2039520"/>
                  <a:ext cx="186308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000" b="1" dirty="0"/>
                    <a:t>교육과정 </a:t>
                  </a:r>
                  <a:r>
                    <a:rPr lang="ko-KR" altLang="en-US" sz="1000" b="1" dirty="0" err="1"/>
                    <a:t>선택표</a:t>
                  </a:r>
                  <a:endParaRPr lang="ko-KR" altLang="en-US" sz="1000" b="1" dirty="0"/>
                </a:p>
              </p:txBody>
            </p:sp>
          </p:grpSp>
          <p:pic>
            <p:nvPicPr>
              <p:cNvPr id="23" name="그래픽 22" descr="오른쪽을 가리키는 검지">
                <a:extLst>
                  <a:ext uri="{FF2B5EF4-FFF2-40B4-BE49-F238E27FC236}">
                    <a16:creationId xmlns:a16="http://schemas.microsoft.com/office/drawing/2014/main" id="{57957790-A0E1-43FE-A833-AA9193421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200000">
                <a:off x="2396689" y="2106726"/>
                <a:ext cx="838632" cy="838632"/>
              </a:xfrm>
              <a:prstGeom prst="rect">
                <a:avLst/>
              </a:prstGeom>
            </p:spPr>
          </p:pic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511F8417-AC87-440E-90BF-4DABA74601F0}"/>
                  </a:ext>
                </a:extLst>
              </p:cNvPr>
              <p:cNvGrpSpPr/>
              <p:nvPr/>
            </p:nvGrpSpPr>
            <p:grpSpPr>
              <a:xfrm>
                <a:off x="2626716" y="1390649"/>
                <a:ext cx="211734" cy="198591"/>
                <a:chOff x="742950" y="204788"/>
                <a:chExt cx="128588" cy="133350"/>
              </a:xfrm>
            </p:grpSpPr>
            <p:cxnSp>
              <p:nvCxnSpPr>
                <p:cNvPr id="32" name="직선 연결선 31">
                  <a:extLst>
                    <a:ext uri="{FF2B5EF4-FFF2-40B4-BE49-F238E27FC236}">
                      <a16:creationId xmlns:a16="http://schemas.microsoft.com/office/drawing/2014/main" id="{0B7D8A6C-D7D8-4B11-B131-AE567077C6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2950" y="271463"/>
                  <a:ext cx="47625" cy="6667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483E9ED5-5FC1-424F-B8A3-5B71B8364D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049" y="204788"/>
                  <a:ext cx="90489" cy="13335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C96CD5B-577A-4C1B-AFF3-1856CF38BBD7}"/>
                  </a:ext>
                </a:extLst>
              </p:cNvPr>
              <p:cNvGrpSpPr/>
              <p:nvPr/>
            </p:nvGrpSpPr>
            <p:grpSpPr>
              <a:xfrm>
                <a:off x="2626716" y="1726552"/>
                <a:ext cx="211734" cy="198591"/>
                <a:chOff x="742950" y="204788"/>
                <a:chExt cx="128588" cy="133350"/>
              </a:xfrm>
            </p:grpSpPr>
            <p:cxnSp>
              <p:nvCxnSpPr>
                <p:cNvPr id="40" name="직선 연결선 39">
                  <a:extLst>
                    <a:ext uri="{FF2B5EF4-FFF2-40B4-BE49-F238E27FC236}">
                      <a16:creationId xmlns:a16="http://schemas.microsoft.com/office/drawing/2014/main" id="{F7C477B9-01FC-48A6-B0D6-7F219D01DB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2950" y="271463"/>
                  <a:ext cx="47625" cy="6667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>
                  <a:extLst>
                    <a:ext uri="{FF2B5EF4-FFF2-40B4-BE49-F238E27FC236}">
                      <a16:creationId xmlns:a16="http://schemas.microsoft.com/office/drawing/2014/main" id="{45F29BA7-64EA-4641-AF17-5E96AC6020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1049" y="204788"/>
                  <a:ext cx="90489" cy="13335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FE52BA4-B8DF-4C43-8B4D-C65D025328F2}"/>
              </a:ext>
            </a:extLst>
          </p:cNvPr>
          <p:cNvGrpSpPr/>
          <p:nvPr/>
        </p:nvGrpSpPr>
        <p:grpSpPr>
          <a:xfrm>
            <a:off x="2458929" y="1006310"/>
            <a:ext cx="881508" cy="1041527"/>
            <a:chOff x="4324973" y="2634499"/>
            <a:chExt cx="881508" cy="1041527"/>
          </a:xfrm>
        </p:grpSpPr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D0A4C610-5A5A-412A-9024-5BFA1D45E9D4}"/>
                </a:ext>
              </a:extLst>
            </p:cNvPr>
            <p:cNvSpPr/>
            <p:nvPr/>
          </p:nvSpPr>
          <p:spPr>
            <a:xfrm>
              <a:off x="4324973" y="2926295"/>
              <a:ext cx="426238" cy="742477"/>
            </a:xfrm>
            <a:custGeom>
              <a:avLst/>
              <a:gdLst>
                <a:gd name="connsiteX0" fmla="*/ 265271 w 295275"/>
                <a:gd name="connsiteY0" fmla="*/ 292894 h 514350"/>
                <a:gd name="connsiteX1" fmla="*/ 90011 w 295275"/>
                <a:gd name="connsiteY1" fmla="*/ 292894 h 514350"/>
                <a:gd name="connsiteX2" fmla="*/ 64294 w 295275"/>
                <a:gd name="connsiteY2" fmla="*/ 32861 h 514350"/>
                <a:gd name="connsiteX3" fmla="*/ 64294 w 295275"/>
                <a:gd name="connsiteY3" fmla="*/ 32861 h 514350"/>
                <a:gd name="connsiteX4" fmla="*/ 35719 w 295275"/>
                <a:gd name="connsiteY4" fmla="*/ 7144 h 514350"/>
                <a:gd name="connsiteX5" fmla="*/ 7144 w 295275"/>
                <a:gd name="connsiteY5" fmla="*/ 35719 h 514350"/>
                <a:gd name="connsiteX6" fmla="*/ 7144 w 295275"/>
                <a:gd name="connsiteY6" fmla="*/ 38576 h 514350"/>
                <a:gd name="connsiteX7" fmla="*/ 7144 w 295275"/>
                <a:gd name="connsiteY7" fmla="*/ 38576 h 514350"/>
                <a:gd name="connsiteX8" fmla="*/ 35719 w 295275"/>
                <a:gd name="connsiteY8" fmla="*/ 320516 h 514350"/>
                <a:gd name="connsiteX9" fmla="*/ 8096 w 295275"/>
                <a:gd name="connsiteY9" fmla="*/ 511969 h 514350"/>
                <a:gd name="connsiteX10" fmla="*/ 66199 w 295275"/>
                <a:gd name="connsiteY10" fmla="*/ 511969 h 514350"/>
                <a:gd name="connsiteX11" fmla="*/ 75724 w 295275"/>
                <a:gd name="connsiteY11" fmla="*/ 445294 h 514350"/>
                <a:gd name="connsiteX12" fmla="*/ 207169 w 295275"/>
                <a:gd name="connsiteY12" fmla="*/ 445294 h 514350"/>
                <a:gd name="connsiteX13" fmla="*/ 207169 w 295275"/>
                <a:gd name="connsiteY13" fmla="*/ 511969 h 514350"/>
                <a:gd name="connsiteX14" fmla="*/ 264319 w 295275"/>
                <a:gd name="connsiteY14" fmla="*/ 511969 h 514350"/>
                <a:gd name="connsiteX15" fmla="*/ 264319 w 295275"/>
                <a:gd name="connsiteY15" fmla="*/ 350044 h 514350"/>
                <a:gd name="connsiteX16" fmla="*/ 265271 w 295275"/>
                <a:gd name="connsiteY16" fmla="*/ 350044 h 514350"/>
                <a:gd name="connsiteX17" fmla="*/ 293846 w 295275"/>
                <a:gd name="connsiteY17" fmla="*/ 321469 h 514350"/>
                <a:gd name="connsiteX18" fmla="*/ 265271 w 295275"/>
                <a:gd name="connsiteY18" fmla="*/ 292894 h 514350"/>
                <a:gd name="connsiteX19" fmla="*/ 207169 w 295275"/>
                <a:gd name="connsiteY19" fmla="*/ 407194 h 514350"/>
                <a:gd name="connsiteX20" fmla="*/ 80486 w 295275"/>
                <a:gd name="connsiteY20" fmla="*/ 407194 h 514350"/>
                <a:gd name="connsiteX21" fmla="*/ 89059 w 295275"/>
                <a:gd name="connsiteY21" fmla="*/ 350044 h 514350"/>
                <a:gd name="connsiteX22" fmla="*/ 207169 w 295275"/>
                <a:gd name="connsiteY22" fmla="*/ 350044 h 514350"/>
                <a:gd name="connsiteX23" fmla="*/ 207169 w 295275"/>
                <a:gd name="connsiteY23" fmla="*/ 407194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5275" h="514350">
                  <a:moveTo>
                    <a:pt x="265271" y="292894"/>
                  </a:moveTo>
                  <a:lnTo>
                    <a:pt x="90011" y="292894"/>
                  </a:lnTo>
                  <a:lnTo>
                    <a:pt x="64294" y="32861"/>
                  </a:lnTo>
                  <a:lnTo>
                    <a:pt x="64294" y="32861"/>
                  </a:lnTo>
                  <a:cubicBezTo>
                    <a:pt x="62389" y="18574"/>
                    <a:pt x="50959" y="7144"/>
                    <a:pt x="35719" y="7144"/>
                  </a:cubicBezTo>
                  <a:cubicBezTo>
                    <a:pt x="19526" y="7144"/>
                    <a:pt x="7144" y="19526"/>
                    <a:pt x="7144" y="35719"/>
                  </a:cubicBezTo>
                  <a:cubicBezTo>
                    <a:pt x="7144" y="36671"/>
                    <a:pt x="7144" y="37624"/>
                    <a:pt x="7144" y="38576"/>
                  </a:cubicBezTo>
                  <a:lnTo>
                    <a:pt x="7144" y="38576"/>
                  </a:lnTo>
                  <a:lnTo>
                    <a:pt x="35719" y="320516"/>
                  </a:lnTo>
                  <a:lnTo>
                    <a:pt x="8096" y="511969"/>
                  </a:lnTo>
                  <a:lnTo>
                    <a:pt x="66199" y="511969"/>
                  </a:lnTo>
                  <a:lnTo>
                    <a:pt x="75724" y="445294"/>
                  </a:lnTo>
                  <a:lnTo>
                    <a:pt x="207169" y="445294"/>
                  </a:lnTo>
                  <a:lnTo>
                    <a:pt x="207169" y="511969"/>
                  </a:lnTo>
                  <a:lnTo>
                    <a:pt x="264319" y="511969"/>
                  </a:lnTo>
                  <a:lnTo>
                    <a:pt x="264319" y="350044"/>
                  </a:lnTo>
                  <a:lnTo>
                    <a:pt x="265271" y="350044"/>
                  </a:lnTo>
                  <a:cubicBezTo>
                    <a:pt x="281464" y="350044"/>
                    <a:pt x="293846" y="337661"/>
                    <a:pt x="293846" y="321469"/>
                  </a:cubicBezTo>
                  <a:cubicBezTo>
                    <a:pt x="293846" y="305276"/>
                    <a:pt x="280511" y="292894"/>
                    <a:pt x="265271" y="292894"/>
                  </a:cubicBezTo>
                  <a:close/>
                  <a:moveTo>
                    <a:pt x="207169" y="407194"/>
                  </a:moveTo>
                  <a:lnTo>
                    <a:pt x="80486" y="407194"/>
                  </a:lnTo>
                  <a:lnTo>
                    <a:pt x="89059" y="350044"/>
                  </a:lnTo>
                  <a:lnTo>
                    <a:pt x="207169" y="350044"/>
                  </a:lnTo>
                  <a:lnTo>
                    <a:pt x="207169" y="407194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F52BB141-80E7-4DA3-A709-0C1C47252D07}"/>
                </a:ext>
              </a:extLst>
            </p:cNvPr>
            <p:cNvGrpSpPr/>
            <p:nvPr/>
          </p:nvGrpSpPr>
          <p:grpSpPr>
            <a:xfrm>
              <a:off x="4385826" y="2634499"/>
              <a:ext cx="672695" cy="831607"/>
              <a:chOff x="1759283" y="2098408"/>
              <a:chExt cx="953495" cy="1178742"/>
            </a:xfrm>
          </p:grpSpPr>
          <p:sp>
            <p:nvSpPr>
              <p:cNvPr id="59" name="타원 38">
                <a:extLst>
                  <a:ext uri="{FF2B5EF4-FFF2-40B4-BE49-F238E27FC236}">
                    <a16:creationId xmlns:a16="http://schemas.microsoft.com/office/drawing/2014/main" id="{C41AE156-AA16-42FB-AF19-AD2858670E61}"/>
                  </a:ext>
                </a:extLst>
              </p:cNvPr>
              <p:cNvSpPr/>
              <p:nvPr/>
            </p:nvSpPr>
            <p:spPr>
              <a:xfrm rot="16200000">
                <a:off x="2150580" y="2531340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60" name="타원 38">
                <a:extLst>
                  <a:ext uri="{FF2B5EF4-FFF2-40B4-BE49-F238E27FC236}">
                    <a16:creationId xmlns:a16="http://schemas.microsoft.com/office/drawing/2014/main" id="{063BD73A-63F7-4413-B81F-4FC81C3755EA}"/>
                  </a:ext>
                </a:extLst>
              </p:cNvPr>
              <p:cNvSpPr/>
              <p:nvPr/>
            </p:nvSpPr>
            <p:spPr>
              <a:xfrm rot="6300000" flipV="1">
                <a:off x="2121100" y="293009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61" name="타원 38">
                <a:extLst>
                  <a:ext uri="{FF2B5EF4-FFF2-40B4-BE49-F238E27FC236}">
                    <a16:creationId xmlns:a16="http://schemas.microsoft.com/office/drawing/2014/main" id="{B486F5BE-E0D7-47D4-9880-DC5969554C90}"/>
                  </a:ext>
                </a:extLst>
              </p:cNvPr>
              <p:cNvSpPr/>
              <p:nvPr/>
            </p:nvSpPr>
            <p:spPr>
              <a:xfrm rot="6300000" flipV="1">
                <a:off x="2095700" y="2961849"/>
                <a:ext cx="277375" cy="353228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  <a:gd name="connsiteX0" fmla="*/ 9861 w 419767"/>
                  <a:gd name="connsiteY0" fmla="*/ 236223 h 410274"/>
                  <a:gd name="connsiteX1" fmla="*/ 164893 w 419767"/>
                  <a:gd name="connsiteY1" fmla="*/ 2733 h 410274"/>
                  <a:gd name="connsiteX2" fmla="*/ 139938 w 419767"/>
                  <a:gd name="connsiteY2" fmla="*/ 237531 h 410274"/>
                  <a:gd name="connsiteX3" fmla="*/ 408974 w 419767"/>
                  <a:gd name="connsiteY3" fmla="*/ 410274 h 410274"/>
                  <a:gd name="connsiteX4" fmla="*/ 9861 w 419767"/>
                  <a:gd name="connsiteY4" fmla="*/ 236223 h 410274"/>
                  <a:gd name="connsiteX0" fmla="*/ 9861 w 419767"/>
                  <a:gd name="connsiteY0" fmla="*/ 236223 h 415390"/>
                  <a:gd name="connsiteX1" fmla="*/ 164893 w 419767"/>
                  <a:gd name="connsiteY1" fmla="*/ 2733 h 415390"/>
                  <a:gd name="connsiteX2" fmla="*/ 139938 w 419767"/>
                  <a:gd name="connsiteY2" fmla="*/ 237531 h 415390"/>
                  <a:gd name="connsiteX3" fmla="*/ 408974 w 419767"/>
                  <a:gd name="connsiteY3" fmla="*/ 410274 h 415390"/>
                  <a:gd name="connsiteX4" fmla="*/ 9861 w 419767"/>
                  <a:gd name="connsiteY4" fmla="*/ 236223 h 415390"/>
                  <a:gd name="connsiteX0" fmla="*/ 9861 w 421471"/>
                  <a:gd name="connsiteY0" fmla="*/ 236223 h 415389"/>
                  <a:gd name="connsiteX1" fmla="*/ 164893 w 421471"/>
                  <a:gd name="connsiteY1" fmla="*/ 2733 h 415389"/>
                  <a:gd name="connsiteX2" fmla="*/ 139938 w 421471"/>
                  <a:gd name="connsiteY2" fmla="*/ 237531 h 415389"/>
                  <a:gd name="connsiteX3" fmla="*/ 408974 w 421471"/>
                  <a:gd name="connsiteY3" fmla="*/ 410274 h 415389"/>
                  <a:gd name="connsiteX4" fmla="*/ 9861 w 421471"/>
                  <a:gd name="connsiteY4" fmla="*/ 236223 h 415389"/>
                  <a:gd name="connsiteX0" fmla="*/ 9861 w 415169"/>
                  <a:gd name="connsiteY0" fmla="*/ 236223 h 426502"/>
                  <a:gd name="connsiteX1" fmla="*/ 164893 w 415169"/>
                  <a:gd name="connsiteY1" fmla="*/ 2733 h 426502"/>
                  <a:gd name="connsiteX2" fmla="*/ 139938 w 415169"/>
                  <a:gd name="connsiteY2" fmla="*/ 237531 h 426502"/>
                  <a:gd name="connsiteX3" fmla="*/ 408974 w 415169"/>
                  <a:gd name="connsiteY3" fmla="*/ 410274 h 426502"/>
                  <a:gd name="connsiteX4" fmla="*/ 9861 w 415169"/>
                  <a:gd name="connsiteY4" fmla="*/ 236223 h 426502"/>
                  <a:gd name="connsiteX0" fmla="*/ 9861 w 415168"/>
                  <a:gd name="connsiteY0" fmla="*/ 236223 h 426502"/>
                  <a:gd name="connsiteX1" fmla="*/ 164893 w 415168"/>
                  <a:gd name="connsiteY1" fmla="*/ 2733 h 426502"/>
                  <a:gd name="connsiteX2" fmla="*/ 139938 w 415168"/>
                  <a:gd name="connsiteY2" fmla="*/ 237531 h 426502"/>
                  <a:gd name="connsiteX3" fmla="*/ 408974 w 415168"/>
                  <a:gd name="connsiteY3" fmla="*/ 410274 h 426502"/>
                  <a:gd name="connsiteX4" fmla="*/ 9861 w 415168"/>
                  <a:gd name="connsiteY4" fmla="*/ 236223 h 426502"/>
                  <a:gd name="connsiteX0" fmla="*/ 67 w 405374"/>
                  <a:gd name="connsiteY0" fmla="*/ 238025 h 436730"/>
                  <a:gd name="connsiteX1" fmla="*/ 155099 w 405374"/>
                  <a:gd name="connsiteY1" fmla="*/ 4535 h 436730"/>
                  <a:gd name="connsiteX2" fmla="*/ 130144 w 405374"/>
                  <a:gd name="connsiteY2" fmla="*/ 239333 h 436730"/>
                  <a:gd name="connsiteX3" fmla="*/ 399180 w 405374"/>
                  <a:gd name="connsiteY3" fmla="*/ 412076 h 436730"/>
                  <a:gd name="connsiteX4" fmla="*/ 67 w 405374"/>
                  <a:gd name="connsiteY4" fmla="*/ 238025 h 436730"/>
                  <a:gd name="connsiteX0" fmla="*/ 148 w 405455"/>
                  <a:gd name="connsiteY0" fmla="*/ 237337 h 433076"/>
                  <a:gd name="connsiteX1" fmla="*/ 155180 w 405455"/>
                  <a:gd name="connsiteY1" fmla="*/ 3847 h 433076"/>
                  <a:gd name="connsiteX2" fmla="*/ 130225 w 405455"/>
                  <a:gd name="connsiteY2" fmla="*/ 238645 h 433076"/>
                  <a:gd name="connsiteX3" fmla="*/ 399261 w 405455"/>
                  <a:gd name="connsiteY3" fmla="*/ 411388 h 433076"/>
                  <a:gd name="connsiteX4" fmla="*/ 148 w 405455"/>
                  <a:gd name="connsiteY4" fmla="*/ 237337 h 433076"/>
                  <a:gd name="connsiteX0" fmla="*/ 145 w 403172"/>
                  <a:gd name="connsiteY0" fmla="*/ 237337 h 435416"/>
                  <a:gd name="connsiteX1" fmla="*/ 155177 w 403172"/>
                  <a:gd name="connsiteY1" fmla="*/ 3847 h 435416"/>
                  <a:gd name="connsiteX2" fmla="*/ 130222 w 403172"/>
                  <a:gd name="connsiteY2" fmla="*/ 238645 h 435416"/>
                  <a:gd name="connsiteX3" fmla="*/ 399258 w 403172"/>
                  <a:gd name="connsiteY3" fmla="*/ 411388 h 435416"/>
                  <a:gd name="connsiteX4" fmla="*/ 145 w 403172"/>
                  <a:gd name="connsiteY4" fmla="*/ 237337 h 43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172" h="435416">
                    <a:moveTo>
                      <a:pt x="145" y="237337"/>
                    </a:moveTo>
                    <a:cubicBezTo>
                      <a:pt x="8610" y="104610"/>
                      <a:pt x="51212" y="-24061"/>
                      <a:pt x="155177" y="3847"/>
                    </a:cubicBezTo>
                    <a:cubicBezTo>
                      <a:pt x="259142" y="31755"/>
                      <a:pt x="131201" y="182076"/>
                      <a:pt x="130222" y="238645"/>
                    </a:cubicBezTo>
                    <a:cubicBezTo>
                      <a:pt x="129243" y="295214"/>
                      <a:pt x="441402" y="335280"/>
                      <a:pt x="399258" y="411388"/>
                    </a:cubicBezTo>
                    <a:cubicBezTo>
                      <a:pt x="357114" y="487496"/>
                      <a:pt x="-8320" y="370064"/>
                      <a:pt x="145" y="237337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01D91C9D-D969-41C6-8AE2-85C40699D8F9}"/>
                  </a:ext>
                </a:extLst>
              </p:cNvPr>
              <p:cNvGrpSpPr/>
              <p:nvPr/>
            </p:nvGrpSpPr>
            <p:grpSpPr>
              <a:xfrm>
                <a:off x="1759283" y="2098408"/>
                <a:ext cx="557906" cy="1015345"/>
                <a:chOff x="1690214" y="2334078"/>
                <a:chExt cx="967178" cy="1760188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CD29D978-1E0A-4062-A911-3CF0832EF6B7}"/>
                    </a:ext>
                  </a:extLst>
                </p:cNvPr>
                <p:cNvGrpSpPr/>
                <p:nvPr/>
              </p:nvGrpSpPr>
              <p:grpSpPr>
                <a:xfrm>
                  <a:off x="1690214" y="2334078"/>
                  <a:ext cx="967178" cy="1760188"/>
                  <a:chOff x="5719295" y="1566581"/>
                  <a:chExt cx="766077" cy="1394204"/>
                </a:xfrm>
              </p:grpSpPr>
              <p:sp>
                <p:nvSpPr>
                  <p:cNvPr id="69" name="타원 21">
                    <a:extLst>
                      <a:ext uri="{FF2B5EF4-FFF2-40B4-BE49-F238E27FC236}">
                        <a16:creationId xmlns:a16="http://schemas.microsoft.com/office/drawing/2014/main" id="{D285FBA5-3566-4F4B-BEE9-5775FE5A8D56}"/>
                      </a:ext>
                    </a:extLst>
                  </p:cNvPr>
                  <p:cNvSpPr/>
                  <p:nvPr/>
                </p:nvSpPr>
                <p:spPr>
                  <a:xfrm>
                    <a:off x="5907455" y="2164657"/>
                    <a:ext cx="403199" cy="796128"/>
                  </a:xfrm>
                  <a:custGeom>
                    <a:avLst/>
                    <a:gdLst>
                      <a:gd name="connsiteX0" fmla="*/ 0 w 542925"/>
                      <a:gd name="connsiteY0" fmla="*/ 411957 h 823913"/>
                      <a:gd name="connsiteX1" fmla="*/ 271463 w 542925"/>
                      <a:gd name="connsiteY1" fmla="*/ 0 h 823913"/>
                      <a:gd name="connsiteX2" fmla="*/ 542926 w 542925"/>
                      <a:gd name="connsiteY2" fmla="*/ 411957 h 823913"/>
                      <a:gd name="connsiteX3" fmla="*/ 271463 w 542925"/>
                      <a:gd name="connsiteY3" fmla="*/ 823914 h 823913"/>
                      <a:gd name="connsiteX4" fmla="*/ 0 w 542925"/>
                      <a:gd name="connsiteY4" fmla="*/ 411957 h 823913"/>
                      <a:gd name="connsiteX0" fmla="*/ 16 w 542942"/>
                      <a:gd name="connsiteY0" fmla="*/ 411957 h 513697"/>
                      <a:gd name="connsiteX1" fmla="*/ 271479 w 542942"/>
                      <a:gd name="connsiteY1" fmla="*/ 0 h 513697"/>
                      <a:gd name="connsiteX2" fmla="*/ 542942 w 542942"/>
                      <a:gd name="connsiteY2" fmla="*/ 411957 h 513697"/>
                      <a:gd name="connsiteX3" fmla="*/ 261954 w 542942"/>
                      <a:gd name="connsiteY3" fmla="*/ 414339 h 513697"/>
                      <a:gd name="connsiteX4" fmla="*/ 16 w 542942"/>
                      <a:gd name="connsiteY4" fmla="*/ 411957 h 513697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16 w 542942"/>
                      <a:gd name="connsiteY0" fmla="*/ 411957 h 443278"/>
                      <a:gd name="connsiteX1" fmla="*/ 271479 w 542942"/>
                      <a:gd name="connsiteY1" fmla="*/ 0 h 443278"/>
                      <a:gd name="connsiteX2" fmla="*/ 542942 w 542942"/>
                      <a:gd name="connsiteY2" fmla="*/ 411957 h 443278"/>
                      <a:gd name="connsiteX3" fmla="*/ 261954 w 542942"/>
                      <a:gd name="connsiteY3" fmla="*/ 414339 h 443278"/>
                      <a:gd name="connsiteX4" fmla="*/ 16 w 542942"/>
                      <a:gd name="connsiteY4" fmla="*/ 411957 h 443278"/>
                      <a:gd name="connsiteX0" fmla="*/ 0 w 542926"/>
                      <a:gd name="connsiteY0" fmla="*/ 411957 h 417945"/>
                      <a:gd name="connsiteX1" fmla="*/ 271463 w 542926"/>
                      <a:gd name="connsiteY1" fmla="*/ 0 h 417945"/>
                      <a:gd name="connsiteX2" fmla="*/ 542926 w 542926"/>
                      <a:gd name="connsiteY2" fmla="*/ 411957 h 417945"/>
                      <a:gd name="connsiteX3" fmla="*/ 261938 w 542926"/>
                      <a:gd name="connsiteY3" fmla="*/ 414339 h 417945"/>
                      <a:gd name="connsiteX4" fmla="*/ 0 w 542926"/>
                      <a:gd name="connsiteY4" fmla="*/ 411957 h 4179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2926" h="417945">
                        <a:moveTo>
                          <a:pt x="0" y="411957"/>
                        </a:moveTo>
                        <a:cubicBezTo>
                          <a:pt x="1587" y="342901"/>
                          <a:pt x="121538" y="0"/>
                          <a:pt x="271463" y="0"/>
                        </a:cubicBezTo>
                        <a:cubicBezTo>
                          <a:pt x="421388" y="0"/>
                          <a:pt x="542926" y="184439"/>
                          <a:pt x="542926" y="411957"/>
                        </a:cubicBezTo>
                        <a:cubicBezTo>
                          <a:pt x="266701" y="420400"/>
                          <a:pt x="411863" y="414339"/>
                          <a:pt x="261938" y="414339"/>
                        </a:cubicBezTo>
                        <a:cubicBezTo>
                          <a:pt x="112013" y="414339"/>
                          <a:pt x="236538" y="423863"/>
                          <a:pt x="0" y="411957"/>
                        </a:cubicBezTo>
                        <a:close/>
                      </a:path>
                    </a:pathLst>
                  </a:custGeom>
                  <a:solidFill>
                    <a:srgbClr val="FFC000"/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70" name="타원 69">
                    <a:extLst>
                      <a:ext uri="{FF2B5EF4-FFF2-40B4-BE49-F238E27FC236}">
                        <a16:creationId xmlns:a16="http://schemas.microsoft.com/office/drawing/2014/main" id="{115F8CC8-BFB7-499A-9961-F287A9F6AEBF}"/>
                      </a:ext>
                    </a:extLst>
                  </p:cNvPr>
                  <p:cNvSpPr/>
                  <p:nvPr/>
                </p:nvSpPr>
                <p:spPr>
                  <a:xfrm>
                    <a:off x="5719295" y="1566581"/>
                    <a:ext cx="766077" cy="766077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71" name="타원 70">
                    <a:extLst>
                      <a:ext uri="{FF2B5EF4-FFF2-40B4-BE49-F238E27FC236}">
                        <a16:creationId xmlns:a16="http://schemas.microsoft.com/office/drawing/2014/main" id="{AB5A1FF3-DC2D-43AA-A884-FEB7C876919C}"/>
                      </a:ext>
                    </a:extLst>
                  </p:cNvPr>
                  <p:cNvSpPr/>
                  <p:nvPr/>
                </p:nvSpPr>
                <p:spPr>
                  <a:xfrm flipH="1">
                    <a:off x="6310654" y="1744907"/>
                    <a:ext cx="92608" cy="164941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</p:grpSp>
            <p:sp>
              <p:nvSpPr>
                <p:cNvPr id="68" name="자유형: 도형 67">
                  <a:extLst>
                    <a:ext uri="{FF2B5EF4-FFF2-40B4-BE49-F238E27FC236}">
                      <a16:creationId xmlns:a16="http://schemas.microsoft.com/office/drawing/2014/main" id="{31E67623-5B89-474B-B9A1-69EB1C3BFF4C}"/>
                    </a:ext>
                  </a:extLst>
                </p:cNvPr>
                <p:cNvSpPr/>
                <p:nvPr/>
              </p:nvSpPr>
              <p:spPr>
                <a:xfrm rot="1800000" flipH="1">
                  <a:off x="2458498" y="2961266"/>
                  <a:ext cx="159184" cy="54531"/>
                </a:xfrm>
                <a:custGeom>
                  <a:avLst/>
                  <a:gdLst>
                    <a:gd name="connsiteX0" fmla="*/ 0 w 121920"/>
                    <a:gd name="connsiteY0" fmla="*/ 0 h 41766"/>
                    <a:gd name="connsiteX1" fmla="*/ 76200 w 121920"/>
                    <a:gd name="connsiteY1" fmla="*/ 38100 h 41766"/>
                    <a:gd name="connsiteX2" fmla="*/ 121920 w 121920"/>
                    <a:gd name="connsiteY2" fmla="*/ 38100 h 41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920" h="41766">
                      <a:moveTo>
                        <a:pt x="0" y="0"/>
                      </a:moveTo>
                      <a:cubicBezTo>
                        <a:pt x="27940" y="15875"/>
                        <a:pt x="55880" y="31750"/>
                        <a:pt x="76200" y="38100"/>
                      </a:cubicBezTo>
                      <a:cubicBezTo>
                        <a:pt x="96520" y="44450"/>
                        <a:pt x="109220" y="41275"/>
                        <a:pt x="121920" y="3810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89811362-4516-4A66-A31F-52B1FBC708F6}"/>
                  </a:ext>
                </a:extLst>
              </p:cNvPr>
              <p:cNvGrpSpPr/>
              <p:nvPr/>
            </p:nvGrpSpPr>
            <p:grpSpPr>
              <a:xfrm>
                <a:off x="2354617" y="2452314"/>
                <a:ext cx="358161" cy="476668"/>
                <a:chOff x="3876031" y="2683025"/>
                <a:chExt cx="358161" cy="476668"/>
              </a:xfrm>
              <a:solidFill>
                <a:schemeClr val="accent2">
                  <a:lumMod val="60000"/>
                  <a:lumOff val="40000"/>
                </a:schemeClr>
              </a:solidFill>
            </p:grpSpPr>
            <p:sp>
              <p:nvSpPr>
                <p:cNvPr id="65" name="사각형: 둥근 모서리 64">
                  <a:extLst>
                    <a:ext uri="{FF2B5EF4-FFF2-40B4-BE49-F238E27FC236}">
                      <a16:creationId xmlns:a16="http://schemas.microsoft.com/office/drawing/2014/main" id="{1F87FE3D-8955-403B-A76E-D6A8B05B89F4}"/>
                    </a:ext>
                  </a:extLst>
                </p:cNvPr>
                <p:cNvSpPr/>
                <p:nvPr/>
              </p:nvSpPr>
              <p:spPr>
                <a:xfrm rot="1800000">
                  <a:off x="3947218" y="2683025"/>
                  <a:ext cx="253026" cy="372307"/>
                </a:xfrm>
                <a:prstGeom prst="roundRect">
                  <a:avLst>
                    <a:gd name="adj" fmla="val 13233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6" name="사각형: 둥근 모서리 65">
                  <a:extLst>
                    <a:ext uri="{FF2B5EF4-FFF2-40B4-BE49-F238E27FC236}">
                      <a16:creationId xmlns:a16="http://schemas.microsoft.com/office/drawing/2014/main" id="{5DB188DB-A8BA-4E7B-8018-7BCD4FB0C4DA}"/>
                    </a:ext>
                  </a:extLst>
                </p:cNvPr>
                <p:cNvSpPr/>
                <p:nvPr/>
              </p:nvSpPr>
              <p:spPr>
                <a:xfrm rot="707219">
                  <a:off x="3876031" y="2727893"/>
                  <a:ext cx="358161" cy="431800"/>
                </a:xfrm>
                <a:prstGeom prst="roundRect">
                  <a:avLst>
                    <a:gd name="adj" fmla="val 14247"/>
                  </a:avLst>
                </a:prstGeom>
                <a:grp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4" name="타원 38">
                <a:extLst>
                  <a:ext uri="{FF2B5EF4-FFF2-40B4-BE49-F238E27FC236}">
                    <a16:creationId xmlns:a16="http://schemas.microsoft.com/office/drawing/2014/main" id="{97A0A855-FBF4-4DAC-935B-F6DF7F9E3928}"/>
                  </a:ext>
                </a:extLst>
              </p:cNvPr>
              <p:cNvSpPr/>
              <p:nvPr/>
            </p:nvSpPr>
            <p:spPr>
              <a:xfrm rot="16200000">
                <a:off x="2154361" y="2588213"/>
                <a:ext cx="146176" cy="402760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58380FDD-273A-44FF-B833-82CDCDEA9224}"/>
                </a:ext>
              </a:extLst>
            </p:cNvPr>
            <p:cNvSpPr/>
            <p:nvPr/>
          </p:nvSpPr>
          <p:spPr>
            <a:xfrm>
              <a:off x="4689522" y="3190021"/>
              <a:ext cx="516959" cy="486005"/>
            </a:xfrm>
            <a:custGeom>
              <a:avLst/>
              <a:gdLst>
                <a:gd name="connsiteX0" fmla="*/ 732751 w 732751"/>
                <a:gd name="connsiteY0" fmla="*/ 57076 h 688877"/>
                <a:gd name="connsiteX1" fmla="*/ 732751 w 732751"/>
                <a:gd name="connsiteY1" fmla="*/ 57077 h 688877"/>
                <a:gd name="connsiteX2" fmla="*/ 732751 w 732751"/>
                <a:gd name="connsiteY2" fmla="*/ 57077 h 688877"/>
                <a:gd name="connsiteX3" fmla="*/ 59455 w 732751"/>
                <a:gd name="connsiteY3" fmla="*/ 0 h 688877"/>
                <a:gd name="connsiteX4" fmla="*/ 648254 w 732751"/>
                <a:gd name="connsiteY4" fmla="*/ 0 h 688877"/>
                <a:gd name="connsiteX5" fmla="*/ 648254 w 732751"/>
                <a:gd name="connsiteY5" fmla="*/ 1117 h 688877"/>
                <a:gd name="connsiteX6" fmla="*/ 676791 w 732751"/>
                <a:gd name="connsiteY6" fmla="*/ 1117 h 688877"/>
                <a:gd name="connsiteX7" fmla="*/ 728354 w 732751"/>
                <a:gd name="connsiteY7" fmla="*/ 35295 h 688877"/>
                <a:gd name="connsiteX8" fmla="*/ 732751 w 732751"/>
                <a:gd name="connsiteY8" fmla="*/ 57077 h 688877"/>
                <a:gd name="connsiteX9" fmla="*/ 728354 w 732751"/>
                <a:gd name="connsiteY9" fmla="*/ 78858 h 688877"/>
                <a:gd name="connsiteX10" fmla="*/ 676791 w 732751"/>
                <a:gd name="connsiteY10" fmla="*/ 113036 h 688877"/>
                <a:gd name="connsiteX11" fmla="*/ 554921 w 732751"/>
                <a:gd name="connsiteY11" fmla="*/ 113036 h 688877"/>
                <a:gd name="connsiteX12" fmla="*/ 554921 w 732751"/>
                <a:gd name="connsiteY12" fmla="*/ 577167 h 688877"/>
                <a:gd name="connsiteX13" fmla="*/ 673833 w 732751"/>
                <a:gd name="connsiteY13" fmla="*/ 577167 h 688877"/>
                <a:gd name="connsiteX14" fmla="*/ 673833 w 732751"/>
                <a:gd name="connsiteY14" fmla="*/ 688877 h 688877"/>
                <a:gd name="connsiteX15" fmla="*/ 317098 w 732751"/>
                <a:gd name="connsiteY15" fmla="*/ 688877 h 688877"/>
                <a:gd name="connsiteX16" fmla="*/ 317098 w 732751"/>
                <a:gd name="connsiteY16" fmla="*/ 577167 h 688877"/>
                <a:gd name="connsiteX17" fmla="*/ 436009 w 732751"/>
                <a:gd name="connsiteY17" fmla="*/ 577167 h 688877"/>
                <a:gd name="connsiteX18" fmla="*/ 436009 w 732751"/>
                <a:gd name="connsiteY18" fmla="*/ 113036 h 688877"/>
                <a:gd name="connsiteX19" fmla="*/ 397249 w 732751"/>
                <a:gd name="connsiteY19" fmla="*/ 113036 h 688877"/>
                <a:gd name="connsiteX20" fmla="*/ 390681 w 732751"/>
                <a:gd name="connsiteY20" fmla="*/ 111710 h 688877"/>
                <a:gd name="connsiteX21" fmla="*/ 59455 w 732751"/>
                <a:gd name="connsiteY21" fmla="*/ 111710 h 688877"/>
                <a:gd name="connsiteX22" fmla="*/ 0 w 732751"/>
                <a:gd name="connsiteY22" fmla="*/ 55855 h 688877"/>
                <a:gd name="connsiteX23" fmla="*/ 59455 w 732751"/>
                <a:gd name="connsiteY23" fmla="*/ 0 h 68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32751" h="688877">
                  <a:moveTo>
                    <a:pt x="732751" y="57076"/>
                  </a:moveTo>
                  <a:lnTo>
                    <a:pt x="732751" y="57077"/>
                  </a:lnTo>
                  <a:lnTo>
                    <a:pt x="732751" y="57077"/>
                  </a:lnTo>
                  <a:close/>
                  <a:moveTo>
                    <a:pt x="59455" y="0"/>
                  </a:moveTo>
                  <a:lnTo>
                    <a:pt x="648254" y="0"/>
                  </a:lnTo>
                  <a:lnTo>
                    <a:pt x="648254" y="1117"/>
                  </a:lnTo>
                  <a:lnTo>
                    <a:pt x="676791" y="1117"/>
                  </a:lnTo>
                  <a:cubicBezTo>
                    <a:pt x="699971" y="1117"/>
                    <a:pt x="719858" y="15210"/>
                    <a:pt x="728354" y="35295"/>
                  </a:cubicBezTo>
                  <a:lnTo>
                    <a:pt x="732751" y="57077"/>
                  </a:lnTo>
                  <a:lnTo>
                    <a:pt x="728354" y="78858"/>
                  </a:lnTo>
                  <a:cubicBezTo>
                    <a:pt x="719858" y="98943"/>
                    <a:pt x="699971" y="113036"/>
                    <a:pt x="676791" y="113036"/>
                  </a:cubicBezTo>
                  <a:lnTo>
                    <a:pt x="554921" y="113036"/>
                  </a:lnTo>
                  <a:lnTo>
                    <a:pt x="554921" y="577167"/>
                  </a:lnTo>
                  <a:lnTo>
                    <a:pt x="673833" y="577167"/>
                  </a:lnTo>
                  <a:lnTo>
                    <a:pt x="673833" y="688877"/>
                  </a:lnTo>
                  <a:lnTo>
                    <a:pt x="317098" y="688877"/>
                  </a:lnTo>
                  <a:lnTo>
                    <a:pt x="317098" y="577167"/>
                  </a:lnTo>
                  <a:lnTo>
                    <a:pt x="436009" y="577167"/>
                  </a:lnTo>
                  <a:lnTo>
                    <a:pt x="436009" y="113036"/>
                  </a:lnTo>
                  <a:lnTo>
                    <a:pt x="397249" y="113036"/>
                  </a:lnTo>
                  <a:lnTo>
                    <a:pt x="390681" y="111710"/>
                  </a:lnTo>
                  <a:lnTo>
                    <a:pt x="59455" y="111710"/>
                  </a:lnTo>
                  <a:cubicBezTo>
                    <a:pt x="25763" y="111710"/>
                    <a:pt x="0" y="87505"/>
                    <a:pt x="0" y="55855"/>
                  </a:cubicBezTo>
                  <a:cubicBezTo>
                    <a:pt x="0" y="24203"/>
                    <a:pt x="25763" y="0"/>
                    <a:pt x="59455" y="0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96B2FCCE-2C20-43E6-AC2A-60077E41AF02}"/>
              </a:ext>
            </a:extLst>
          </p:cNvPr>
          <p:cNvGrpSpPr/>
          <p:nvPr/>
        </p:nvGrpSpPr>
        <p:grpSpPr>
          <a:xfrm>
            <a:off x="1573705" y="2829247"/>
            <a:ext cx="1219200" cy="1219200"/>
            <a:chOff x="1573705" y="2829247"/>
            <a:chExt cx="1219200" cy="12192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034BBF3-1412-4D46-9492-77CAC7E287F3}"/>
                </a:ext>
              </a:extLst>
            </p:cNvPr>
            <p:cNvSpPr/>
            <p:nvPr/>
          </p:nvSpPr>
          <p:spPr>
            <a:xfrm>
              <a:off x="1573705" y="2829247"/>
              <a:ext cx="12192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7CBDC036-A73C-4576-83C8-384B6AADAAD3}"/>
                </a:ext>
              </a:extLst>
            </p:cNvPr>
            <p:cNvGrpSpPr/>
            <p:nvPr/>
          </p:nvGrpSpPr>
          <p:grpSpPr>
            <a:xfrm>
              <a:off x="1631440" y="2898644"/>
              <a:ext cx="1128640" cy="1065709"/>
              <a:chOff x="1565378" y="2908821"/>
              <a:chExt cx="1451037" cy="1370130"/>
            </a:xfrm>
          </p:grpSpPr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BF8CECFF-C253-4C88-B36C-6AA96B91F4D5}"/>
                  </a:ext>
                </a:extLst>
              </p:cNvPr>
              <p:cNvSpPr/>
              <p:nvPr/>
            </p:nvSpPr>
            <p:spPr>
              <a:xfrm>
                <a:off x="2093176" y="3840175"/>
                <a:ext cx="125684" cy="43877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AEBAB944-149D-4D8D-8184-778612235E48}"/>
                  </a:ext>
                </a:extLst>
              </p:cNvPr>
              <p:cNvSpPr/>
              <p:nvPr/>
            </p:nvSpPr>
            <p:spPr>
              <a:xfrm>
                <a:off x="2167899" y="3840175"/>
                <a:ext cx="125684" cy="43877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98" name="타원 38">
                <a:extLst>
                  <a:ext uri="{FF2B5EF4-FFF2-40B4-BE49-F238E27FC236}">
                    <a16:creationId xmlns:a16="http://schemas.microsoft.com/office/drawing/2014/main" id="{B3E0F233-979B-4927-91EB-3CD63399250E}"/>
                  </a:ext>
                </a:extLst>
              </p:cNvPr>
              <p:cNvSpPr/>
              <p:nvPr/>
            </p:nvSpPr>
            <p:spPr>
              <a:xfrm rot="16200000">
                <a:off x="2278999" y="3409260"/>
                <a:ext cx="134321" cy="370096"/>
              </a:xfrm>
              <a:custGeom>
                <a:avLst/>
                <a:gdLst>
                  <a:gd name="connsiteX0" fmla="*/ 0 w 187900"/>
                  <a:gd name="connsiteY0" fmla="*/ 334999 h 669997"/>
                  <a:gd name="connsiteX1" fmla="*/ 93950 w 187900"/>
                  <a:gd name="connsiteY1" fmla="*/ 0 h 669997"/>
                  <a:gd name="connsiteX2" fmla="*/ 187900 w 187900"/>
                  <a:gd name="connsiteY2" fmla="*/ 334999 h 669997"/>
                  <a:gd name="connsiteX3" fmla="*/ 93950 w 187900"/>
                  <a:gd name="connsiteY3" fmla="*/ 669998 h 669997"/>
                  <a:gd name="connsiteX4" fmla="*/ 0 w 187900"/>
                  <a:gd name="connsiteY4" fmla="*/ 334999 h 669997"/>
                  <a:gd name="connsiteX0" fmla="*/ 61 w 187961"/>
                  <a:gd name="connsiteY0" fmla="*/ 258796 h 593795"/>
                  <a:gd name="connsiteX1" fmla="*/ 83851 w 187961"/>
                  <a:gd name="connsiteY1" fmla="*/ 0 h 593795"/>
                  <a:gd name="connsiteX2" fmla="*/ 187961 w 187961"/>
                  <a:gd name="connsiteY2" fmla="*/ 258796 h 593795"/>
                  <a:gd name="connsiteX3" fmla="*/ 94011 w 187961"/>
                  <a:gd name="connsiteY3" fmla="*/ 593795 h 593795"/>
                  <a:gd name="connsiteX4" fmla="*/ 61 w 187961"/>
                  <a:gd name="connsiteY4" fmla="*/ 258796 h 59379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61 w 187961"/>
                  <a:gd name="connsiteY0" fmla="*/ 192756 h 527755"/>
                  <a:gd name="connsiteX1" fmla="*/ 83851 w 187961"/>
                  <a:gd name="connsiteY1" fmla="*/ 0 h 527755"/>
                  <a:gd name="connsiteX2" fmla="*/ 187961 w 187961"/>
                  <a:gd name="connsiteY2" fmla="*/ 192756 h 527755"/>
                  <a:gd name="connsiteX3" fmla="*/ 94011 w 187961"/>
                  <a:gd name="connsiteY3" fmla="*/ 527755 h 527755"/>
                  <a:gd name="connsiteX4" fmla="*/ 61 w 187961"/>
                  <a:gd name="connsiteY4" fmla="*/ 192756 h 527755"/>
                  <a:gd name="connsiteX0" fmla="*/ 20 w 245024"/>
                  <a:gd name="connsiteY0" fmla="*/ 196022 h 527776"/>
                  <a:gd name="connsiteX1" fmla="*/ 140914 w 245024"/>
                  <a:gd name="connsiteY1" fmla="*/ 21 h 527776"/>
                  <a:gd name="connsiteX2" fmla="*/ 245024 w 245024"/>
                  <a:gd name="connsiteY2" fmla="*/ 192777 h 527776"/>
                  <a:gd name="connsiteX3" fmla="*/ 151074 w 245024"/>
                  <a:gd name="connsiteY3" fmla="*/ 527776 h 527776"/>
                  <a:gd name="connsiteX4" fmla="*/ 20 w 245024"/>
                  <a:gd name="connsiteY4" fmla="*/ 196022 h 527776"/>
                  <a:gd name="connsiteX0" fmla="*/ 20 w 245565"/>
                  <a:gd name="connsiteY0" fmla="*/ 196008 h 527762"/>
                  <a:gd name="connsiteX1" fmla="*/ 140914 w 245565"/>
                  <a:gd name="connsiteY1" fmla="*/ 7 h 527762"/>
                  <a:gd name="connsiteX2" fmla="*/ 245565 w 245565"/>
                  <a:gd name="connsiteY2" fmla="*/ 194215 h 527762"/>
                  <a:gd name="connsiteX3" fmla="*/ 151074 w 245565"/>
                  <a:gd name="connsiteY3" fmla="*/ 527762 h 527762"/>
                  <a:gd name="connsiteX4" fmla="*/ 20 w 245565"/>
                  <a:gd name="connsiteY4" fmla="*/ 196008 h 527762"/>
                  <a:gd name="connsiteX0" fmla="*/ 20 w 246094"/>
                  <a:gd name="connsiteY0" fmla="*/ 196002 h 527756"/>
                  <a:gd name="connsiteX1" fmla="*/ 140914 w 246094"/>
                  <a:gd name="connsiteY1" fmla="*/ 1 h 527756"/>
                  <a:gd name="connsiteX2" fmla="*/ 245565 w 246094"/>
                  <a:gd name="connsiteY2" fmla="*/ 194209 h 527756"/>
                  <a:gd name="connsiteX3" fmla="*/ 151074 w 246094"/>
                  <a:gd name="connsiteY3" fmla="*/ 527756 h 527756"/>
                  <a:gd name="connsiteX4" fmla="*/ 20 w 246094"/>
                  <a:gd name="connsiteY4" fmla="*/ 196002 h 527756"/>
                  <a:gd name="connsiteX0" fmla="*/ 48 w 246122"/>
                  <a:gd name="connsiteY0" fmla="*/ 196035 h 527789"/>
                  <a:gd name="connsiteX1" fmla="*/ 140942 w 246122"/>
                  <a:gd name="connsiteY1" fmla="*/ 34 h 527789"/>
                  <a:gd name="connsiteX2" fmla="*/ 245593 w 246122"/>
                  <a:gd name="connsiteY2" fmla="*/ 194242 h 527789"/>
                  <a:gd name="connsiteX3" fmla="*/ 151102 w 246122"/>
                  <a:gd name="connsiteY3" fmla="*/ 527789 h 527789"/>
                  <a:gd name="connsiteX4" fmla="*/ 48 w 246122"/>
                  <a:gd name="connsiteY4" fmla="*/ 196035 h 527789"/>
                  <a:gd name="connsiteX0" fmla="*/ 19 w 190356"/>
                  <a:gd name="connsiteY0" fmla="*/ 196030 h 527784"/>
                  <a:gd name="connsiteX1" fmla="*/ 140913 w 190356"/>
                  <a:gd name="connsiteY1" fmla="*/ 29 h 527784"/>
                  <a:gd name="connsiteX2" fmla="*/ 152690 w 190356"/>
                  <a:gd name="connsiteY2" fmla="*/ 182599 h 527784"/>
                  <a:gd name="connsiteX3" fmla="*/ 151073 w 190356"/>
                  <a:gd name="connsiteY3" fmla="*/ 527784 h 527784"/>
                  <a:gd name="connsiteX4" fmla="*/ 19 w 190356"/>
                  <a:gd name="connsiteY4" fmla="*/ 196030 h 52778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92 w 197623"/>
                  <a:gd name="connsiteY0" fmla="*/ 198010 h 529764"/>
                  <a:gd name="connsiteX1" fmla="*/ 140986 w 197623"/>
                  <a:gd name="connsiteY1" fmla="*/ 2009 h 529764"/>
                  <a:gd name="connsiteX2" fmla="*/ 152763 w 197623"/>
                  <a:gd name="connsiteY2" fmla="*/ 184579 h 529764"/>
                  <a:gd name="connsiteX3" fmla="*/ 151146 w 197623"/>
                  <a:gd name="connsiteY3" fmla="*/ 529764 h 529764"/>
                  <a:gd name="connsiteX4" fmla="*/ 92 w 197623"/>
                  <a:gd name="connsiteY4" fmla="*/ 198010 h 529764"/>
                  <a:gd name="connsiteX0" fmla="*/ 19 w 191216"/>
                  <a:gd name="connsiteY0" fmla="*/ 196472 h 528226"/>
                  <a:gd name="connsiteX1" fmla="*/ 140913 w 191216"/>
                  <a:gd name="connsiteY1" fmla="*/ 471 h 528226"/>
                  <a:gd name="connsiteX2" fmla="*/ 155757 w 191216"/>
                  <a:gd name="connsiteY2" fmla="*/ 249374 h 528226"/>
                  <a:gd name="connsiteX3" fmla="*/ 151073 w 191216"/>
                  <a:gd name="connsiteY3" fmla="*/ 528226 h 528226"/>
                  <a:gd name="connsiteX4" fmla="*/ 19 w 191216"/>
                  <a:gd name="connsiteY4" fmla="*/ 196472 h 528226"/>
                  <a:gd name="connsiteX0" fmla="*/ 43 w 191240"/>
                  <a:gd name="connsiteY0" fmla="*/ 196392 h 528146"/>
                  <a:gd name="connsiteX1" fmla="*/ 140937 w 191240"/>
                  <a:gd name="connsiteY1" fmla="*/ 391 h 528146"/>
                  <a:gd name="connsiteX2" fmla="*/ 155781 w 191240"/>
                  <a:gd name="connsiteY2" fmla="*/ 249294 h 528146"/>
                  <a:gd name="connsiteX3" fmla="*/ 151097 w 191240"/>
                  <a:gd name="connsiteY3" fmla="*/ 528146 h 528146"/>
                  <a:gd name="connsiteX4" fmla="*/ 43 w 191240"/>
                  <a:gd name="connsiteY4" fmla="*/ 196392 h 528146"/>
                  <a:gd name="connsiteX0" fmla="*/ 18 w 182293"/>
                  <a:gd name="connsiteY0" fmla="*/ 196264 h 528018"/>
                  <a:gd name="connsiteX1" fmla="*/ 140912 w 182293"/>
                  <a:gd name="connsiteY1" fmla="*/ 263 h 528018"/>
                  <a:gd name="connsiteX2" fmla="*/ 115957 w 182293"/>
                  <a:gd name="connsiteY2" fmla="*/ 235061 h 528018"/>
                  <a:gd name="connsiteX3" fmla="*/ 151072 w 182293"/>
                  <a:gd name="connsiteY3" fmla="*/ 528018 h 528018"/>
                  <a:gd name="connsiteX4" fmla="*/ 18 w 182293"/>
                  <a:gd name="connsiteY4" fmla="*/ 196264 h 528018"/>
                  <a:gd name="connsiteX0" fmla="*/ 37 w 182312"/>
                  <a:gd name="connsiteY0" fmla="*/ 196230 h 527984"/>
                  <a:gd name="connsiteX1" fmla="*/ 140931 w 182312"/>
                  <a:gd name="connsiteY1" fmla="*/ 229 h 527984"/>
                  <a:gd name="connsiteX2" fmla="*/ 115976 w 182312"/>
                  <a:gd name="connsiteY2" fmla="*/ 235027 h 527984"/>
                  <a:gd name="connsiteX3" fmla="*/ 151091 w 182312"/>
                  <a:gd name="connsiteY3" fmla="*/ 527984 h 527984"/>
                  <a:gd name="connsiteX4" fmla="*/ 37 w 182312"/>
                  <a:gd name="connsiteY4" fmla="*/ 196230 h 527984"/>
                  <a:gd name="connsiteX0" fmla="*/ 34 w 182309"/>
                  <a:gd name="connsiteY0" fmla="*/ 199645 h 531399"/>
                  <a:gd name="connsiteX1" fmla="*/ 140928 w 182309"/>
                  <a:gd name="connsiteY1" fmla="*/ 3644 h 531399"/>
                  <a:gd name="connsiteX2" fmla="*/ 115973 w 182309"/>
                  <a:gd name="connsiteY2" fmla="*/ 238442 h 531399"/>
                  <a:gd name="connsiteX3" fmla="*/ 151088 w 182309"/>
                  <a:gd name="connsiteY3" fmla="*/ 531399 h 531399"/>
                  <a:gd name="connsiteX4" fmla="*/ 34 w 182309"/>
                  <a:gd name="connsiteY4" fmla="*/ 199645 h 531399"/>
                  <a:gd name="connsiteX0" fmla="*/ 335 w 203165"/>
                  <a:gd name="connsiteY0" fmla="*/ 199524 h 497072"/>
                  <a:gd name="connsiteX1" fmla="*/ 141229 w 203165"/>
                  <a:gd name="connsiteY1" fmla="*/ 3523 h 497072"/>
                  <a:gd name="connsiteX2" fmla="*/ 116274 w 203165"/>
                  <a:gd name="connsiteY2" fmla="*/ 238321 h 497072"/>
                  <a:gd name="connsiteX3" fmla="*/ 175387 w 203165"/>
                  <a:gd name="connsiteY3" fmla="*/ 497072 h 497072"/>
                  <a:gd name="connsiteX4" fmla="*/ 335 w 203165"/>
                  <a:gd name="connsiteY4" fmla="*/ 199524 h 497072"/>
                  <a:gd name="connsiteX0" fmla="*/ 170 w 216276"/>
                  <a:gd name="connsiteY0" fmla="*/ 212648 h 493625"/>
                  <a:gd name="connsiteX1" fmla="*/ 154340 w 216276"/>
                  <a:gd name="connsiteY1" fmla="*/ 76 h 493625"/>
                  <a:gd name="connsiteX2" fmla="*/ 129385 w 216276"/>
                  <a:gd name="connsiteY2" fmla="*/ 234874 h 493625"/>
                  <a:gd name="connsiteX3" fmla="*/ 188498 w 216276"/>
                  <a:gd name="connsiteY3" fmla="*/ 493625 h 493625"/>
                  <a:gd name="connsiteX4" fmla="*/ 170 w 216276"/>
                  <a:gd name="connsiteY4" fmla="*/ 212648 h 493625"/>
                  <a:gd name="connsiteX0" fmla="*/ 266 w 216372"/>
                  <a:gd name="connsiteY0" fmla="*/ 215534 h 496511"/>
                  <a:gd name="connsiteX1" fmla="*/ 154436 w 216372"/>
                  <a:gd name="connsiteY1" fmla="*/ 2962 h 496511"/>
                  <a:gd name="connsiteX2" fmla="*/ 129481 w 216372"/>
                  <a:gd name="connsiteY2" fmla="*/ 237760 h 496511"/>
                  <a:gd name="connsiteX3" fmla="*/ 188594 w 216372"/>
                  <a:gd name="connsiteY3" fmla="*/ 496511 h 496511"/>
                  <a:gd name="connsiteX4" fmla="*/ 266 w 216372"/>
                  <a:gd name="connsiteY4" fmla="*/ 215534 h 496511"/>
                  <a:gd name="connsiteX0" fmla="*/ 291 w 216397"/>
                  <a:gd name="connsiteY0" fmla="*/ 219066 h 500043"/>
                  <a:gd name="connsiteX1" fmla="*/ 154461 w 216397"/>
                  <a:gd name="connsiteY1" fmla="*/ 6494 h 500043"/>
                  <a:gd name="connsiteX2" fmla="*/ 129506 w 216397"/>
                  <a:gd name="connsiteY2" fmla="*/ 241292 h 500043"/>
                  <a:gd name="connsiteX3" fmla="*/ 188619 w 216397"/>
                  <a:gd name="connsiteY3" fmla="*/ 500043 h 500043"/>
                  <a:gd name="connsiteX4" fmla="*/ 291 w 216397"/>
                  <a:gd name="connsiteY4" fmla="*/ 219066 h 500043"/>
                  <a:gd name="connsiteX0" fmla="*/ 291 w 226555"/>
                  <a:gd name="connsiteY0" fmla="*/ 219066 h 500043"/>
                  <a:gd name="connsiteX1" fmla="*/ 154461 w 226555"/>
                  <a:gd name="connsiteY1" fmla="*/ 6494 h 500043"/>
                  <a:gd name="connsiteX2" fmla="*/ 129506 w 226555"/>
                  <a:gd name="connsiteY2" fmla="*/ 241292 h 500043"/>
                  <a:gd name="connsiteX3" fmla="*/ 188619 w 226555"/>
                  <a:gd name="connsiteY3" fmla="*/ 500043 h 500043"/>
                  <a:gd name="connsiteX4" fmla="*/ 291 w 226555"/>
                  <a:gd name="connsiteY4" fmla="*/ 219066 h 500043"/>
                  <a:gd name="connsiteX0" fmla="*/ 545 w 226809"/>
                  <a:gd name="connsiteY0" fmla="*/ 221397 h 502374"/>
                  <a:gd name="connsiteX1" fmla="*/ 154715 w 226809"/>
                  <a:gd name="connsiteY1" fmla="*/ 8825 h 502374"/>
                  <a:gd name="connsiteX2" fmla="*/ 129760 w 226809"/>
                  <a:gd name="connsiteY2" fmla="*/ 243623 h 502374"/>
                  <a:gd name="connsiteX3" fmla="*/ 188873 w 226809"/>
                  <a:gd name="connsiteY3" fmla="*/ 502374 h 502374"/>
                  <a:gd name="connsiteX4" fmla="*/ 545 w 226809"/>
                  <a:gd name="connsiteY4" fmla="*/ 221397 h 502374"/>
                  <a:gd name="connsiteX0" fmla="*/ 561 w 226825"/>
                  <a:gd name="connsiteY0" fmla="*/ 222493 h 503470"/>
                  <a:gd name="connsiteX1" fmla="*/ 154731 w 226825"/>
                  <a:gd name="connsiteY1" fmla="*/ 9921 h 503470"/>
                  <a:gd name="connsiteX2" fmla="*/ 129776 w 226825"/>
                  <a:gd name="connsiteY2" fmla="*/ 244719 h 503470"/>
                  <a:gd name="connsiteX3" fmla="*/ 188889 w 226825"/>
                  <a:gd name="connsiteY3" fmla="*/ 503470 h 503470"/>
                  <a:gd name="connsiteX4" fmla="*/ 561 w 226825"/>
                  <a:gd name="connsiteY4" fmla="*/ 222493 h 503470"/>
                  <a:gd name="connsiteX0" fmla="*/ 561 w 225902"/>
                  <a:gd name="connsiteY0" fmla="*/ 222493 h 503470"/>
                  <a:gd name="connsiteX1" fmla="*/ 154731 w 225902"/>
                  <a:gd name="connsiteY1" fmla="*/ 9921 h 503470"/>
                  <a:gd name="connsiteX2" fmla="*/ 129776 w 225902"/>
                  <a:gd name="connsiteY2" fmla="*/ 244719 h 503470"/>
                  <a:gd name="connsiteX3" fmla="*/ 188889 w 225902"/>
                  <a:gd name="connsiteY3" fmla="*/ 503470 h 503470"/>
                  <a:gd name="connsiteX4" fmla="*/ 561 w 225902"/>
                  <a:gd name="connsiteY4" fmla="*/ 222493 h 503470"/>
                  <a:gd name="connsiteX0" fmla="*/ 561 w 211779"/>
                  <a:gd name="connsiteY0" fmla="*/ 222493 h 503470"/>
                  <a:gd name="connsiteX1" fmla="*/ 154731 w 211779"/>
                  <a:gd name="connsiteY1" fmla="*/ 9921 h 503470"/>
                  <a:gd name="connsiteX2" fmla="*/ 129776 w 211779"/>
                  <a:gd name="connsiteY2" fmla="*/ 244719 h 503470"/>
                  <a:gd name="connsiteX3" fmla="*/ 188889 w 211779"/>
                  <a:gd name="connsiteY3" fmla="*/ 503470 h 503470"/>
                  <a:gd name="connsiteX4" fmla="*/ 561 w 211779"/>
                  <a:gd name="connsiteY4" fmla="*/ 222493 h 503470"/>
                  <a:gd name="connsiteX0" fmla="*/ 169 w 212249"/>
                  <a:gd name="connsiteY0" fmla="*/ 233491 h 493550"/>
                  <a:gd name="connsiteX1" fmla="*/ 155201 w 212249"/>
                  <a:gd name="connsiteY1" fmla="*/ 1 h 493550"/>
                  <a:gd name="connsiteX2" fmla="*/ 130246 w 212249"/>
                  <a:gd name="connsiteY2" fmla="*/ 234799 h 493550"/>
                  <a:gd name="connsiteX3" fmla="*/ 189359 w 212249"/>
                  <a:gd name="connsiteY3" fmla="*/ 493550 h 493550"/>
                  <a:gd name="connsiteX4" fmla="*/ 169 w 212249"/>
                  <a:gd name="connsiteY4" fmla="*/ 233491 h 493550"/>
                  <a:gd name="connsiteX0" fmla="*/ 371 w 212451"/>
                  <a:gd name="connsiteY0" fmla="*/ 236155 h 496214"/>
                  <a:gd name="connsiteX1" fmla="*/ 155403 w 212451"/>
                  <a:gd name="connsiteY1" fmla="*/ 2665 h 496214"/>
                  <a:gd name="connsiteX2" fmla="*/ 130448 w 212451"/>
                  <a:gd name="connsiteY2" fmla="*/ 237463 h 496214"/>
                  <a:gd name="connsiteX3" fmla="*/ 189561 w 212451"/>
                  <a:gd name="connsiteY3" fmla="*/ 496214 h 496214"/>
                  <a:gd name="connsiteX4" fmla="*/ 371 w 212451"/>
                  <a:gd name="connsiteY4" fmla="*/ 236155 h 496214"/>
                  <a:gd name="connsiteX0" fmla="*/ 390 w 212470"/>
                  <a:gd name="connsiteY0" fmla="*/ 236412 h 496471"/>
                  <a:gd name="connsiteX1" fmla="*/ 155422 w 212470"/>
                  <a:gd name="connsiteY1" fmla="*/ 2922 h 496471"/>
                  <a:gd name="connsiteX2" fmla="*/ 130467 w 212470"/>
                  <a:gd name="connsiteY2" fmla="*/ 237720 h 496471"/>
                  <a:gd name="connsiteX3" fmla="*/ 189580 w 212470"/>
                  <a:gd name="connsiteY3" fmla="*/ 496471 h 496471"/>
                  <a:gd name="connsiteX4" fmla="*/ 390 w 212470"/>
                  <a:gd name="connsiteY4" fmla="*/ 236412 h 496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70" h="496471">
                    <a:moveTo>
                      <a:pt x="390" y="236412"/>
                    </a:moveTo>
                    <a:cubicBezTo>
                      <a:pt x="-5303" y="154154"/>
                      <a:pt x="51457" y="-24986"/>
                      <a:pt x="155422" y="2922"/>
                    </a:cubicBezTo>
                    <a:cubicBezTo>
                      <a:pt x="259387" y="30830"/>
                      <a:pt x="131446" y="181151"/>
                      <a:pt x="130467" y="237720"/>
                    </a:cubicBezTo>
                    <a:cubicBezTo>
                      <a:pt x="129488" y="294289"/>
                      <a:pt x="265099" y="465063"/>
                      <a:pt x="189580" y="496471"/>
                    </a:cubicBezTo>
                    <a:cubicBezTo>
                      <a:pt x="101172" y="492171"/>
                      <a:pt x="6083" y="318670"/>
                      <a:pt x="390" y="236412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grpSp>
            <p:nvGrpSpPr>
              <p:cNvPr id="99" name="그룹 98">
                <a:extLst>
                  <a:ext uri="{FF2B5EF4-FFF2-40B4-BE49-F238E27FC236}">
                    <a16:creationId xmlns:a16="http://schemas.microsoft.com/office/drawing/2014/main" id="{AB1229CB-982A-4ABC-8844-5A909A81C0A0}"/>
                  </a:ext>
                </a:extLst>
              </p:cNvPr>
              <p:cNvGrpSpPr/>
              <p:nvPr/>
            </p:nvGrpSpPr>
            <p:grpSpPr>
              <a:xfrm>
                <a:off x="1919436" y="3011439"/>
                <a:ext cx="512660" cy="933000"/>
                <a:chOff x="5719295" y="1566581"/>
                <a:chExt cx="766077" cy="1394204"/>
              </a:xfrm>
            </p:grpSpPr>
            <p:sp>
              <p:nvSpPr>
                <p:cNvPr id="101" name="타원 21">
                  <a:extLst>
                    <a:ext uri="{FF2B5EF4-FFF2-40B4-BE49-F238E27FC236}">
                      <a16:creationId xmlns:a16="http://schemas.microsoft.com/office/drawing/2014/main" id="{9E31338D-4F1A-41A8-A624-383ECB450198}"/>
                    </a:ext>
                  </a:extLst>
                </p:cNvPr>
                <p:cNvSpPr/>
                <p:nvPr/>
              </p:nvSpPr>
              <p:spPr>
                <a:xfrm>
                  <a:off x="5907455" y="2164657"/>
                  <a:ext cx="403199" cy="796128"/>
                </a:xfrm>
                <a:custGeom>
                  <a:avLst/>
                  <a:gdLst>
                    <a:gd name="connsiteX0" fmla="*/ 0 w 542925"/>
                    <a:gd name="connsiteY0" fmla="*/ 411957 h 823913"/>
                    <a:gd name="connsiteX1" fmla="*/ 271463 w 542925"/>
                    <a:gd name="connsiteY1" fmla="*/ 0 h 823913"/>
                    <a:gd name="connsiteX2" fmla="*/ 542926 w 542925"/>
                    <a:gd name="connsiteY2" fmla="*/ 411957 h 823913"/>
                    <a:gd name="connsiteX3" fmla="*/ 271463 w 542925"/>
                    <a:gd name="connsiteY3" fmla="*/ 823914 h 823913"/>
                    <a:gd name="connsiteX4" fmla="*/ 0 w 542925"/>
                    <a:gd name="connsiteY4" fmla="*/ 411957 h 823913"/>
                    <a:gd name="connsiteX0" fmla="*/ 16 w 542942"/>
                    <a:gd name="connsiteY0" fmla="*/ 411957 h 513697"/>
                    <a:gd name="connsiteX1" fmla="*/ 271479 w 542942"/>
                    <a:gd name="connsiteY1" fmla="*/ 0 h 513697"/>
                    <a:gd name="connsiteX2" fmla="*/ 542942 w 542942"/>
                    <a:gd name="connsiteY2" fmla="*/ 411957 h 513697"/>
                    <a:gd name="connsiteX3" fmla="*/ 261954 w 542942"/>
                    <a:gd name="connsiteY3" fmla="*/ 414339 h 513697"/>
                    <a:gd name="connsiteX4" fmla="*/ 16 w 542942"/>
                    <a:gd name="connsiteY4" fmla="*/ 411957 h 513697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16 w 542942"/>
                    <a:gd name="connsiteY0" fmla="*/ 411957 h 443278"/>
                    <a:gd name="connsiteX1" fmla="*/ 271479 w 542942"/>
                    <a:gd name="connsiteY1" fmla="*/ 0 h 443278"/>
                    <a:gd name="connsiteX2" fmla="*/ 542942 w 542942"/>
                    <a:gd name="connsiteY2" fmla="*/ 411957 h 443278"/>
                    <a:gd name="connsiteX3" fmla="*/ 261954 w 542942"/>
                    <a:gd name="connsiteY3" fmla="*/ 414339 h 443278"/>
                    <a:gd name="connsiteX4" fmla="*/ 16 w 542942"/>
                    <a:gd name="connsiteY4" fmla="*/ 411957 h 443278"/>
                    <a:gd name="connsiteX0" fmla="*/ 0 w 542926"/>
                    <a:gd name="connsiteY0" fmla="*/ 411957 h 417945"/>
                    <a:gd name="connsiteX1" fmla="*/ 271463 w 542926"/>
                    <a:gd name="connsiteY1" fmla="*/ 0 h 417945"/>
                    <a:gd name="connsiteX2" fmla="*/ 542926 w 542926"/>
                    <a:gd name="connsiteY2" fmla="*/ 411957 h 417945"/>
                    <a:gd name="connsiteX3" fmla="*/ 261938 w 542926"/>
                    <a:gd name="connsiteY3" fmla="*/ 414339 h 417945"/>
                    <a:gd name="connsiteX4" fmla="*/ 0 w 542926"/>
                    <a:gd name="connsiteY4" fmla="*/ 411957 h 417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2926" h="417945">
                      <a:moveTo>
                        <a:pt x="0" y="411957"/>
                      </a:moveTo>
                      <a:cubicBezTo>
                        <a:pt x="1587" y="342901"/>
                        <a:pt x="121538" y="0"/>
                        <a:pt x="271463" y="0"/>
                      </a:cubicBezTo>
                      <a:cubicBezTo>
                        <a:pt x="421388" y="0"/>
                        <a:pt x="542926" y="184439"/>
                        <a:pt x="542926" y="411957"/>
                      </a:cubicBezTo>
                      <a:cubicBezTo>
                        <a:pt x="266701" y="420400"/>
                        <a:pt x="411863" y="414339"/>
                        <a:pt x="261938" y="414339"/>
                      </a:cubicBezTo>
                      <a:cubicBezTo>
                        <a:pt x="112013" y="414339"/>
                        <a:pt x="236538" y="423863"/>
                        <a:pt x="0" y="411957"/>
                      </a:cubicBezTo>
                      <a:close/>
                    </a:path>
                  </a:pathLst>
                </a:custGeom>
                <a:solidFill>
                  <a:srgbClr val="0070C0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8F819DA5-52E7-4970-94F6-4E0CCC6D0ACE}"/>
                    </a:ext>
                  </a:extLst>
                </p:cNvPr>
                <p:cNvSpPr/>
                <p:nvPr/>
              </p:nvSpPr>
              <p:spPr>
                <a:xfrm>
                  <a:off x="5719295" y="1566581"/>
                  <a:ext cx="766077" cy="76607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52D1B26D-33C4-42E5-A08C-7B8F249E1B01}"/>
                    </a:ext>
                  </a:extLst>
                </p:cNvPr>
                <p:cNvSpPr/>
                <p:nvPr/>
              </p:nvSpPr>
              <p:spPr>
                <a:xfrm flipH="1">
                  <a:off x="6310653" y="1752112"/>
                  <a:ext cx="92607" cy="1649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70BA4612-9E24-487B-BE88-83015686835B}"/>
                  </a:ext>
                </a:extLst>
              </p:cNvPr>
              <p:cNvGrpSpPr/>
              <p:nvPr/>
            </p:nvGrpSpPr>
            <p:grpSpPr>
              <a:xfrm>
                <a:off x="2468736" y="3385912"/>
                <a:ext cx="417005" cy="488759"/>
                <a:chOff x="2468736" y="3385912"/>
                <a:chExt cx="417005" cy="488759"/>
              </a:xfrm>
            </p:grpSpPr>
            <p:sp>
              <p:nvSpPr>
                <p:cNvPr id="100" name="사각형: 둥근 모서리 99">
                  <a:extLst>
                    <a:ext uri="{FF2B5EF4-FFF2-40B4-BE49-F238E27FC236}">
                      <a16:creationId xmlns:a16="http://schemas.microsoft.com/office/drawing/2014/main" id="{F5D30F91-FF86-4C9C-86CD-8E767DF64366}"/>
                    </a:ext>
                  </a:extLst>
                </p:cNvPr>
                <p:cNvSpPr/>
                <p:nvPr/>
              </p:nvSpPr>
              <p:spPr>
                <a:xfrm rot="1800000">
                  <a:off x="2468736" y="3385912"/>
                  <a:ext cx="417005" cy="488759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AEF8A147-D223-4D5E-87D8-E99C95189551}"/>
                    </a:ext>
                  </a:extLst>
                </p:cNvPr>
                <p:cNvSpPr/>
                <p:nvPr/>
              </p:nvSpPr>
              <p:spPr>
                <a:xfrm rot="1800000">
                  <a:off x="2506833" y="3426234"/>
                  <a:ext cx="329075" cy="405992"/>
                </a:xfrm>
                <a:prstGeom prst="roundRect">
                  <a:avLst>
                    <a:gd name="adj" fmla="val 13233"/>
                  </a:avLst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2DF3648B-E28C-465A-AA67-2D18A05F5E31}"/>
                  </a:ext>
                </a:extLst>
              </p:cNvPr>
              <p:cNvGrpSpPr/>
              <p:nvPr/>
            </p:nvGrpSpPr>
            <p:grpSpPr>
              <a:xfrm rot="20700000">
                <a:off x="2152562" y="3363566"/>
                <a:ext cx="503804" cy="284194"/>
                <a:chOff x="4712378" y="2712650"/>
                <a:chExt cx="749766" cy="422941"/>
              </a:xfrm>
            </p:grpSpPr>
            <p:pic>
              <p:nvPicPr>
                <p:cNvPr id="93" name="그래픽 92" descr="연필">
                  <a:extLst>
                    <a:ext uri="{FF2B5EF4-FFF2-40B4-BE49-F238E27FC236}">
                      <a16:creationId xmlns:a16="http://schemas.microsoft.com/office/drawing/2014/main" id="{D8179E16-845B-4CBF-8A02-73C436493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17100000">
                  <a:off x="5039203" y="2712650"/>
                  <a:ext cx="422941" cy="422941"/>
                </a:xfrm>
                <a:prstGeom prst="rect">
                  <a:avLst/>
                </a:prstGeom>
              </p:spPr>
            </p:pic>
            <p:sp>
              <p:nvSpPr>
                <p:cNvPr id="94" name="타원 38">
                  <a:extLst>
                    <a:ext uri="{FF2B5EF4-FFF2-40B4-BE49-F238E27FC236}">
                      <a16:creationId xmlns:a16="http://schemas.microsoft.com/office/drawing/2014/main" id="{C29F570E-E809-44F4-9866-FFF400C51B4C}"/>
                    </a:ext>
                  </a:extLst>
                </p:cNvPr>
                <p:cNvSpPr/>
                <p:nvPr/>
              </p:nvSpPr>
              <p:spPr>
                <a:xfrm rot="16200000">
                  <a:off x="4887820" y="2688814"/>
                  <a:ext cx="199898" cy="550781"/>
                </a:xfrm>
                <a:custGeom>
                  <a:avLst/>
                  <a:gdLst>
                    <a:gd name="connsiteX0" fmla="*/ 0 w 187900"/>
                    <a:gd name="connsiteY0" fmla="*/ 334999 h 669997"/>
                    <a:gd name="connsiteX1" fmla="*/ 93950 w 187900"/>
                    <a:gd name="connsiteY1" fmla="*/ 0 h 669997"/>
                    <a:gd name="connsiteX2" fmla="*/ 187900 w 187900"/>
                    <a:gd name="connsiteY2" fmla="*/ 334999 h 669997"/>
                    <a:gd name="connsiteX3" fmla="*/ 93950 w 187900"/>
                    <a:gd name="connsiteY3" fmla="*/ 669998 h 669997"/>
                    <a:gd name="connsiteX4" fmla="*/ 0 w 187900"/>
                    <a:gd name="connsiteY4" fmla="*/ 334999 h 669997"/>
                    <a:gd name="connsiteX0" fmla="*/ 61 w 187961"/>
                    <a:gd name="connsiteY0" fmla="*/ 258796 h 593795"/>
                    <a:gd name="connsiteX1" fmla="*/ 83851 w 187961"/>
                    <a:gd name="connsiteY1" fmla="*/ 0 h 593795"/>
                    <a:gd name="connsiteX2" fmla="*/ 187961 w 187961"/>
                    <a:gd name="connsiteY2" fmla="*/ 258796 h 593795"/>
                    <a:gd name="connsiteX3" fmla="*/ 94011 w 187961"/>
                    <a:gd name="connsiteY3" fmla="*/ 593795 h 593795"/>
                    <a:gd name="connsiteX4" fmla="*/ 61 w 187961"/>
                    <a:gd name="connsiteY4" fmla="*/ 258796 h 59379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61 w 187961"/>
                    <a:gd name="connsiteY0" fmla="*/ 192756 h 527755"/>
                    <a:gd name="connsiteX1" fmla="*/ 83851 w 187961"/>
                    <a:gd name="connsiteY1" fmla="*/ 0 h 527755"/>
                    <a:gd name="connsiteX2" fmla="*/ 187961 w 187961"/>
                    <a:gd name="connsiteY2" fmla="*/ 192756 h 527755"/>
                    <a:gd name="connsiteX3" fmla="*/ 94011 w 187961"/>
                    <a:gd name="connsiteY3" fmla="*/ 527755 h 527755"/>
                    <a:gd name="connsiteX4" fmla="*/ 61 w 187961"/>
                    <a:gd name="connsiteY4" fmla="*/ 192756 h 527755"/>
                    <a:gd name="connsiteX0" fmla="*/ 20 w 245024"/>
                    <a:gd name="connsiteY0" fmla="*/ 196022 h 527776"/>
                    <a:gd name="connsiteX1" fmla="*/ 140914 w 245024"/>
                    <a:gd name="connsiteY1" fmla="*/ 21 h 527776"/>
                    <a:gd name="connsiteX2" fmla="*/ 245024 w 245024"/>
                    <a:gd name="connsiteY2" fmla="*/ 192777 h 527776"/>
                    <a:gd name="connsiteX3" fmla="*/ 151074 w 245024"/>
                    <a:gd name="connsiteY3" fmla="*/ 527776 h 527776"/>
                    <a:gd name="connsiteX4" fmla="*/ 20 w 245024"/>
                    <a:gd name="connsiteY4" fmla="*/ 196022 h 527776"/>
                    <a:gd name="connsiteX0" fmla="*/ 20 w 245565"/>
                    <a:gd name="connsiteY0" fmla="*/ 196008 h 527762"/>
                    <a:gd name="connsiteX1" fmla="*/ 140914 w 245565"/>
                    <a:gd name="connsiteY1" fmla="*/ 7 h 527762"/>
                    <a:gd name="connsiteX2" fmla="*/ 245565 w 245565"/>
                    <a:gd name="connsiteY2" fmla="*/ 194215 h 527762"/>
                    <a:gd name="connsiteX3" fmla="*/ 151074 w 245565"/>
                    <a:gd name="connsiteY3" fmla="*/ 527762 h 527762"/>
                    <a:gd name="connsiteX4" fmla="*/ 20 w 245565"/>
                    <a:gd name="connsiteY4" fmla="*/ 196008 h 527762"/>
                    <a:gd name="connsiteX0" fmla="*/ 20 w 246094"/>
                    <a:gd name="connsiteY0" fmla="*/ 196002 h 527756"/>
                    <a:gd name="connsiteX1" fmla="*/ 140914 w 246094"/>
                    <a:gd name="connsiteY1" fmla="*/ 1 h 527756"/>
                    <a:gd name="connsiteX2" fmla="*/ 245565 w 246094"/>
                    <a:gd name="connsiteY2" fmla="*/ 194209 h 527756"/>
                    <a:gd name="connsiteX3" fmla="*/ 151074 w 246094"/>
                    <a:gd name="connsiteY3" fmla="*/ 527756 h 527756"/>
                    <a:gd name="connsiteX4" fmla="*/ 20 w 246094"/>
                    <a:gd name="connsiteY4" fmla="*/ 196002 h 527756"/>
                    <a:gd name="connsiteX0" fmla="*/ 48 w 246122"/>
                    <a:gd name="connsiteY0" fmla="*/ 196035 h 527789"/>
                    <a:gd name="connsiteX1" fmla="*/ 140942 w 246122"/>
                    <a:gd name="connsiteY1" fmla="*/ 34 h 527789"/>
                    <a:gd name="connsiteX2" fmla="*/ 245593 w 246122"/>
                    <a:gd name="connsiteY2" fmla="*/ 194242 h 527789"/>
                    <a:gd name="connsiteX3" fmla="*/ 151102 w 246122"/>
                    <a:gd name="connsiteY3" fmla="*/ 527789 h 527789"/>
                    <a:gd name="connsiteX4" fmla="*/ 48 w 246122"/>
                    <a:gd name="connsiteY4" fmla="*/ 196035 h 527789"/>
                    <a:gd name="connsiteX0" fmla="*/ 19 w 190356"/>
                    <a:gd name="connsiteY0" fmla="*/ 196030 h 527784"/>
                    <a:gd name="connsiteX1" fmla="*/ 140913 w 190356"/>
                    <a:gd name="connsiteY1" fmla="*/ 29 h 527784"/>
                    <a:gd name="connsiteX2" fmla="*/ 152690 w 190356"/>
                    <a:gd name="connsiteY2" fmla="*/ 182599 h 527784"/>
                    <a:gd name="connsiteX3" fmla="*/ 151073 w 190356"/>
                    <a:gd name="connsiteY3" fmla="*/ 527784 h 527784"/>
                    <a:gd name="connsiteX4" fmla="*/ 19 w 190356"/>
                    <a:gd name="connsiteY4" fmla="*/ 196030 h 52778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92 w 197623"/>
                    <a:gd name="connsiteY0" fmla="*/ 198010 h 529764"/>
                    <a:gd name="connsiteX1" fmla="*/ 140986 w 197623"/>
                    <a:gd name="connsiteY1" fmla="*/ 2009 h 529764"/>
                    <a:gd name="connsiteX2" fmla="*/ 152763 w 197623"/>
                    <a:gd name="connsiteY2" fmla="*/ 184579 h 529764"/>
                    <a:gd name="connsiteX3" fmla="*/ 151146 w 197623"/>
                    <a:gd name="connsiteY3" fmla="*/ 529764 h 529764"/>
                    <a:gd name="connsiteX4" fmla="*/ 92 w 197623"/>
                    <a:gd name="connsiteY4" fmla="*/ 198010 h 529764"/>
                    <a:gd name="connsiteX0" fmla="*/ 19 w 191216"/>
                    <a:gd name="connsiteY0" fmla="*/ 196472 h 528226"/>
                    <a:gd name="connsiteX1" fmla="*/ 140913 w 191216"/>
                    <a:gd name="connsiteY1" fmla="*/ 471 h 528226"/>
                    <a:gd name="connsiteX2" fmla="*/ 155757 w 191216"/>
                    <a:gd name="connsiteY2" fmla="*/ 249374 h 528226"/>
                    <a:gd name="connsiteX3" fmla="*/ 151073 w 191216"/>
                    <a:gd name="connsiteY3" fmla="*/ 528226 h 528226"/>
                    <a:gd name="connsiteX4" fmla="*/ 19 w 191216"/>
                    <a:gd name="connsiteY4" fmla="*/ 196472 h 528226"/>
                    <a:gd name="connsiteX0" fmla="*/ 43 w 191240"/>
                    <a:gd name="connsiteY0" fmla="*/ 196392 h 528146"/>
                    <a:gd name="connsiteX1" fmla="*/ 140937 w 191240"/>
                    <a:gd name="connsiteY1" fmla="*/ 391 h 528146"/>
                    <a:gd name="connsiteX2" fmla="*/ 155781 w 191240"/>
                    <a:gd name="connsiteY2" fmla="*/ 249294 h 528146"/>
                    <a:gd name="connsiteX3" fmla="*/ 151097 w 191240"/>
                    <a:gd name="connsiteY3" fmla="*/ 528146 h 528146"/>
                    <a:gd name="connsiteX4" fmla="*/ 43 w 191240"/>
                    <a:gd name="connsiteY4" fmla="*/ 196392 h 528146"/>
                    <a:gd name="connsiteX0" fmla="*/ 18 w 182293"/>
                    <a:gd name="connsiteY0" fmla="*/ 196264 h 528018"/>
                    <a:gd name="connsiteX1" fmla="*/ 140912 w 182293"/>
                    <a:gd name="connsiteY1" fmla="*/ 263 h 528018"/>
                    <a:gd name="connsiteX2" fmla="*/ 115957 w 182293"/>
                    <a:gd name="connsiteY2" fmla="*/ 235061 h 528018"/>
                    <a:gd name="connsiteX3" fmla="*/ 151072 w 182293"/>
                    <a:gd name="connsiteY3" fmla="*/ 528018 h 528018"/>
                    <a:gd name="connsiteX4" fmla="*/ 18 w 182293"/>
                    <a:gd name="connsiteY4" fmla="*/ 196264 h 528018"/>
                    <a:gd name="connsiteX0" fmla="*/ 37 w 182312"/>
                    <a:gd name="connsiteY0" fmla="*/ 196230 h 527984"/>
                    <a:gd name="connsiteX1" fmla="*/ 140931 w 182312"/>
                    <a:gd name="connsiteY1" fmla="*/ 229 h 527984"/>
                    <a:gd name="connsiteX2" fmla="*/ 115976 w 182312"/>
                    <a:gd name="connsiteY2" fmla="*/ 235027 h 527984"/>
                    <a:gd name="connsiteX3" fmla="*/ 151091 w 182312"/>
                    <a:gd name="connsiteY3" fmla="*/ 527984 h 527984"/>
                    <a:gd name="connsiteX4" fmla="*/ 37 w 182312"/>
                    <a:gd name="connsiteY4" fmla="*/ 196230 h 527984"/>
                    <a:gd name="connsiteX0" fmla="*/ 34 w 182309"/>
                    <a:gd name="connsiteY0" fmla="*/ 199645 h 531399"/>
                    <a:gd name="connsiteX1" fmla="*/ 140928 w 182309"/>
                    <a:gd name="connsiteY1" fmla="*/ 3644 h 531399"/>
                    <a:gd name="connsiteX2" fmla="*/ 115973 w 182309"/>
                    <a:gd name="connsiteY2" fmla="*/ 238442 h 531399"/>
                    <a:gd name="connsiteX3" fmla="*/ 151088 w 182309"/>
                    <a:gd name="connsiteY3" fmla="*/ 531399 h 531399"/>
                    <a:gd name="connsiteX4" fmla="*/ 34 w 182309"/>
                    <a:gd name="connsiteY4" fmla="*/ 199645 h 531399"/>
                    <a:gd name="connsiteX0" fmla="*/ 335 w 203165"/>
                    <a:gd name="connsiteY0" fmla="*/ 199524 h 497072"/>
                    <a:gd name="connsiteX1" fmla="*/ 141229 w 203165"/>
                    <a:gd name="connsiteY1" fmla="*/ 3523 h 497072"/>
                    <a:gd name="connsiteX2" fmla="*/ 116274 w 203165"/>
                    <a:gd name="connsiteY2" fmla="*/ 238321 h 497072"/>
                    <a:gd name="connsiteX3" fmla="*/ 175387 w 203165"/>
                    <a:gd name="connsiteY3" fmla="*/ 497072 h 497072"/>
                    <a:gd name="connsiteX4" fmla="*/ 335 w 203165"/>
                    <a:gd name="connsiteY4" fmla="*/ 199524 h 497072"/>
                    <a:gd name="connsiteX0" fmla="*/ 170 w 216276"/>
                    <a:gd name="connsiteY0" fmla="*/ 212648 h 493625"/>
                    <a:gd name="connsiteX1" fmla="*/ 154340 w 216276"/>
                    <a:gd name="connsiteY1" fmla="*/ 76 h 493625"/>
                    <a:gd name="connsiteX2" fmla="*/ 129385 w 216276"/>
                    <a:gd name="connsiteY2" fmla="*/ 234874 h 493625"/>
                    <a:gd name="connsiteX3" fmla="*/ 188498 w 216276"/>
                    <a:gd name="connsiteY3" fmla="*/ 493625 h 493625"/>
                    <a:gd name="connsiteX4" fmla="*/ 170 w 216276"/>
                    <a:gd name="connsiteY4" fmla="*/ 212648 h 493625"/>
                    <a:gd name="connsiteX0" fmla="*/ 266 w 216372"/>
                    <a:gd name="connsiteY0" fmla="*/ 215534 h 496511"/>
                    <a:gd name="connsiteX1" fmla="*/ 154436 w 216372"/>
                    <a:gd name="connsiteY1" fmla="*/ 2962 h 496511"/>
                    <a:gd name="connsiteX2" fmla="*/ 129481 w 216372"/>
                    <a:gd name="connsiteY2" fmla="*/ 237760 h 496511"/>
                    <a:gd name="connsiteX3" fmla="*/ 188594 w 216372"/>
                    <a:gd name="connsiteY3" fmla="*/ 496511 h 496511"/>
                    <a:gd name="connsiteX4" fmla="*/ 266 w 216372"/>
                    <a:gd name="connsiteY4" fmla="*/ 215534 h 496511"/>
                    <a:gd name="connsiteX0" fmla="*/ 291 w 216397"/>
                    <a:gd name="connsiteY0" fmla="*/ 219066 h 500043"/>
                    <a:gd name="connsiteX1" fmla="*/ 154461 w 216397"/>
                    <a:gd name="connsiteY1" fmla="*/ 6494 h 500043"/>
                    <a:gd name="connsiteX2" fmla="*/ 129506 w 216397"/>
                    <a:gd name="connsiteY2" fmla="*/ 241292 h 500043"/>
                    <a:gd name="connsiteX3" fmla="*/ 188619 w 216397"/>
                    <a:gd name="connsiteY3" fmla="*/ 500043 h 500043"/>
                    <a:gd name="connsiteX4" fmla="*/ 291 w 216397"/>
                    <a:gd name="connsiteY4" fmla="*/ 219066 h 500043"/>
                    <a:gd name="connsiteX0" fmla="*/ 291 w 226555"/>
                    <a:gd name="connsiteY0" fmla="*/ 219066 h 500043"/>
                    <a:gd name="connsiteX1" fmla="*/ 154461 w 226555"/>
                    <a:gd name="connsiteY1" fmla="*/ 6494 h 500043"/>
                    <a:gd name="connsiteX2" fmla="*/ 129506 w 226555"/>
                    <a:gd name="connsiteY2" fmla="*/ 241292 h 500043"/>
                    <a:gd name="connsiteX3" fmla="*/ 188619 w 226555"/>
                    <a:gd name="connsiteY3" fmla="*/ 500043 h 500043"/>
                    <a:gd name="connsiteX4" fmla="*/ 291 w 226555"/>
                    <a:gd name="connsiteY4" fmla="*/ 219066 h 500043"/>
                    <a:gd name="connsiteX0" fmla="*/ 545 w 226809"/>
                    <a:gd name="connsiteY0" fmla="*/ 221397 h 502374"/>
                    <a:gd name="connsiteX1" fmla="*/ 154715 w 226809"/>
                    <a:gd name="connsiteY1" fmla="*/ 8825 h 502374"/>
                    <a:gd name="connsiteX2" fmla="*/ 129760 w 226809"/>
                    <a:gd name="connsiteY2" fmla="*/ 243623 h 502374"/>
                    <a:gd name="connsiteX3" fmla="*/ 188873 w 226809"/>
                    <a:gd name="connsiteY3" fmla="*/ 502374 h 502374"/>
                    <a:gd name="connsiteX4" fmla="*/ 545 w 226809"/>
                    <a:gd name="connsiteY4" fmla="*/ 221397 h 502374"/>
                    <a:gd name="connsiteX0" fmla="*/ 561 w 226825"/>
                    <a:gd name="connsiteY0" fmla="*/ 222493 h 503470"/>
                    <a:gd name="connsiteX1" fmla="*/ 154731 w 226825"/>
                    <a:gd name="connsiteY1" fmla="*/ 9921 h 503470"/>
                    <a:gd name="connsiteX2" fmla="*/ 129776 w 226825"/>
                    <a:gd name="connsiteY2" fmla="*/ 244719 h 503470"/>
                    <a:gd name="connsiteX3" fmla="*/ 188889 w 226825"/>
                    <a:gd name="connsiteY3" fmla="*/ 503470 h 503470"/>
                    <a:gd name="connsiteX4" fmla="*/ 561 w 226825"/>
                    <a:gd name="connsiteY4" fmla="*/ 222493 h 503470"/>
                    <a:gd name="connsiteX0" fmla="*/ 561 w 225902"/>
                    <a:gd name="connsiteY0" fmla="*/ 222493 h 503470"/>
                    <a:gd name="connsiteX1" fmla="*/ 154731 w 225902"/>
                    <a:gd name="connsiteY1" fmla="*/ 9921 h 503470"/>
                    <a:gd name="connsiteX2" fmla="*/ 129776 w 225902"/>
                    <a:gd name="connsiteY2" fmla="*/ 244719 h 503470"/>
                    <a:gd name="connsiteX3" fmla="*/ 188889 w 225902"/>
                    <a:gd name="connsiteY3" fmla="*/ 503470 h 503470"/>
                    <a:gd name="connsiteX4" fmla="*/ 561 w 225902"/>
                    <a:gd name="connsiteY4" fmla="*/ 222493 h 503470"/>
                    <a:gd name="connsiteX0" fmla="*/ 561 w 211779"/>
                    <a:gd name="connsiteY0" fmla="*/ 222493 h 503470"/>
                    <a:gd name="connsiteX1" fmla="*/ 154731 w 211779"/>
                    <a:gd name="connsiteY1" fmla="*/ 9921 h 503470"/>
                    <a:gd name="connsiteX2" fmla="*/ 129776 w 211779"/>
                    <a:gd name="connsiteY2" fmla="*/ 244719 h 503470"/>
                    <a:gd name="connsiteX3" fmla="*/ 188889 w 211779"/>
                    <a:gd name="connsiteY3" fmla="*/ 503470 h 503470"/>
                    <a:gd name="connsiteX4" fmla="*/ 561 w 211779"/>
                    <a:gd name="connsiteY4" fmla="*/ 222493 h 503470"/>
                    <a:gd name="connsiteX0" fmla="*/ 169 w 212249"/>
                    <a:gd name="connsiteY0" fmla="*/ 233491 h 493550"/>
                    <a:gd name="connsiteX1" fmla="*/ 155201 w 212249"/>
                    <a:gd name="connsiteY1" fmla="*/ 1 h 493550"/>
                    <a:gd name="connsiteX2" fmla="*/ 130246 w 212249"/>
                    <a:gd name="connsiteY2" fmla="*/ 234799 h 493550"/>
                    <a:gd name="connsiteX3" fmla="*/ 189359 w 212249"/>
                    <a:gd name="connsiteY3" fmla="*/ 493550 h 493550"/>
                    <a:gd name="connsiteX4" fmla="*/ 169 w 212249"/>
                    <a:gd name="connsiteY4" fmla="*/ 233491 h 493550"/>
                    <a:gd name="connsiteX0" fmla="*/ 371 w 212451"/>
                    <a:gd name="connsiteY0" fmla="*/ 236155 h 496214"/>
                    <a:gd name="connsiteX1" fmla="*/ 155403 w 212451"/>
                    <a:gd name="connsiteY1" fmla="*/ 2665 h 496214"/>
                    <a:gd name="connsiteX2" fmla="*/ 130448 w 212451"/>
                    <a:gd name="connsiteY2" fmla="*/ 237463 h 496214"/>
                    <a:gd name="connsiteX3" fmla="*/ 189561 w 212451"/>
                    <a:gd name="connsiteY3" fmla="*/ 496214 h 496214"/>
                    <a:gd name="connsiteX4" fmla="*/ 371 w 212451"/>
                    <a:gd name="connsiteY4" fmla="*/ 236155 h 496214"/>
                    <a:gd name="connsiteX0" fmla="*/ 390 w 212470"/>
                    <a:gd name="connsiteY0" fmla="*/ 236412 h 496471"/>
                    <a:gd name="connsiteX1" fmla="*/ 155422 w 212470"/>
                    <a:gd name="connsiteY1" fmla="*/ 2922 h 496471"/>
                    <a:gd name="connsiteX2" fmla="*/ 130467 w 212470"/>
                    <a:gd name="connsiteY2" fmla="*/ 237720 h 496471"/>
                    <a:gd name="connsiteX3" fmla="*/ 189580 w 212470"/>
                    <a:gd name="connsiteY3" fmla="*/ 496471 h 496471"/>
                    <a:gd name="connsiteX4" fmla="*/ 390 w 212470"/>
                    <a:gd name="connsiteY4" fmla="*/ 236412 h 49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70" h="496471">
                      <a:moveTo>
                        <a:pt x="390" y="236412"/>
                      </a:moveTo>
                      <a:cubicBezTo>
                        <a:pt x="-5303" y="154154"/>
                        <a:pt x="51457" y="-24986"/>
                        <a:pt x="155422" y="2922"/>
                      </a:cubicBezTo>
                      <a:cubicBezTo>
                        <a:pt x="259387" y="30830"/>
                        <a:pt x="131446" y="181151"/>
                        <a:pt x="130467" y="237720"/>
                      </a:cubicBezTo>
                      <a:cubicBezTo>
                        <a:pt x="129488" y="294289"/>
                        <a:pt x="265099" y="465063"/>
                        <a:pt x="189580" y="496471"/>
                      </a:cubicBezTo>
                      <a:cubicBezTo>
                        <a:pt x="101172" y="492171"/>
                        <a:pt x="6083" y="318670"/>
                        <a:pt x="390" y="236412"/>
                      </a:cubicBez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4DBFB9FF-898C-4071-ADD2-FD50709700E5}"/>
                  </a:ext>
                </a:extLst>
              </p:cNvPr>
              <p:cNvSpPr/>
              <p:nvPr/>
            </p:nvSpPr>
            <p:spPr>
              <a:xfrm rot="1168637">
                <a:off x="2301434" y="3336105"/>
                <a:ext cx="82105" cy="10537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1" name="그래픽 20" descr="물음표">
                <a:extLst>
                  <a:ext uri="{FF2B5EF4-FFF2-40B4-BE49-F238E27FC236}">
                    <a16:creationId xmlns:a16="http://schemas.microsoft.com/office/drawing/2014/main" id="{AE599B1E-8554-41B6-B80E-B6954907CD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9800000">
                <a:off x="1565378" y="2941922"/>
                <a:ext cx="387346" cy="387346"/>
              </a:xfrm>
              <a:prstGeom prst="rect">
                <a:avLst/>
              </a:prstGeom>
            </p:spPr>
          </p:pic>
          <p:pic>
            <p:nvPicPr>
              <p:cNvPr id="24" name="그래픽 23" descr="느낌표">
                <a:extLst>
                  <a:ext uri="{FF2B5EF4-FFF2-40B4-BE49-F238E27FC236}">
                    <a16:creationId xmlns:a16="http://schemas.microsoft.com/office/drawing/2014/main" id="{9ADFDA16-1B3B-4990-8959-4096726F3D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900000">
                <a:off x="2452078" y="2908821"/>
                <a:ext cx="336292" cy="336292"/>
              </a:xfrm>
              <a:prstGeom prst="rect">
                <a:avLst/>
              </a:prstGeom>
            </p:spPr>
          </p:pic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3D0588E-7497-4EC9-A6D2-8F58C2DE9B17}"/>
                  </a:ext>
                </a:extLst>
              </p:cNvPr>
              <p:cNvSpPr txBox="1"/>
              <p:nvPr/>
            </p:nvSpPr>
            <p:spPr>
              <a:xfrm rot="1799106">
                <a:off x="2483762" y="3426699"/>
                <a:ext cx="532653" cy="197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" b="1" dirty="0"/>
                  <a:t>물리학</a:t>
                </a:r>
                <a:r>
                  <a:rPr lang="en-US" altLang="ko-KR" sz="400" b="1" dirty="0"/>
                  <a:t>Ⅰ</a:t>
                </a:r>
                <a:endParaRPr lang="ko-KR" altLang="en-US" sz="400" b="1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26F0CF6-893F-4062-AD7F-5B08261B23A7}"/>
                  </a:ext>
                </a:extLst>
              </p:cNvPr>
              <p:cNvSpPr txBox="1"/>
              <p:nvPr/>
            </p:nvSpPr>
            <p:spPr>
              <a:xfrm rot="1799106">
                <a:off x="2326856" y="3646549"/>
                <a:ext cx="555211" cy="197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" b="1" dirty="0"/>
                  <a:t>세계지리</a:t>
                </a:r>
                <a:endParaRPr lang="ko-KR" altLang="en-US" sz="300" b="1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3DD6E70C-9F87-4BD3-9FCE-1DA5F1DA9A12}"/>
                  </a:ext>
                </a:extLst>
              </p:cNvPr>
              <p:cNvSpPr txBox="1"/>
              <p:nvPr/>
            </p:nvSpPr>
            <p:spPr>
              <a:xfrm rot="1799106">
                <a:off x="2446830" y="3539477"/>
                <a:ext cx="468602" cy="197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400" b="1" dirty="0"/>
                  <a:t>미적분</a:t>
                </a:r>
                <a:endParaRPr lang="ko-KR" altLang="en-US" sz="500" b="1" dirty="0"/>
              </a:p>
            </p:txBody>
          </p: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A548EBEB-01E7-4EF4-A554-E43B4DCCCA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69369" y="3494571"/>
                <a:ext cx="266700" cy="153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CDE0F56F-413E-400E-958E-03C36E06CF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8406" y="3607035"/>
                <a:ext cx="280988" cy="16213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6308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17</Words>
  <Application>Microsoft Office PowerPoint</Application>
  <PresentationFormat>와이드스크린</PresentationFormat>
  <Paragraphs>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11</cp:revision>
  <dcterms:created xsi:type="dcterms:W3CDTF">2023-05-31T08:15:15Z</dcterms:created>
  <dcterms:modified xsi:type="dcterms:W3CDTF">2023-06-17T05:05:50Z</dcterms:modified>
</cp:coreProperties>
</file>