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71AE2-3945-46AD-AA00-CB1EAA5C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E5503-E86A-4038-A48E-3E344DA5D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C6BA2-26DD-4D14-9ACA-7E936B37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3F67F-E1AA-42D7-ADE2-C01086D6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4049E-6CE6-4A54-A244-729A6DC1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2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5369-36CD-4479-BB83-3DF2F27F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EFD66-9BD7-4763-B8FE-1AB8EA5F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2BF92-4F36-4851-BCC7-25EB57E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F34D5-C39E-44A7-80C5-375CBC0B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444AC-9D61-463A-AFDE-C9AEF5DB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1A0DA-2711-40B2-BE74-00EE3DC13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65A4FC-2775-4B9F-A029-9DDD3344F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EA72-653A-4412-9732-825EA7A1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42CE0-41FB-4AFE-A43E-E35049028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046EF-E74B-419B-8BC8-68E2EEF6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0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8931-96F3-4408-AFA6-F648D83C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FABA5-11EC-4F09-AF1B-47CFAB07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8D5F8-EA01-42A3-B5B3-0FD421D8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4D192-9349-4E47-8B09-662DA623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E532D-B5B0-499A-BD6F-F6554C14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AB66-12E0-4E4D-AC28-C6468865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BC971-652A-44BE-A5E0-7E918216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DDE9E-3BA2-41F0-874C-618CB131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6A5B53-8CE3-4DA9-BFFC-027DEAAF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6F6A6-7CF1-4917-BC3E-5424C3C3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6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C5B5-72F6-452D-A52A-A9C3988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F0A3C-549D-4E4D-AFDD-B6559186B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C4D44A-2932-47D8-B6C1-78F5CD14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106C0D-C169-4664-86C5-468A06E6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65C4D-FB1B-40BF-8A17-B5E61F8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04DDF-E1D9-4373-8691-F8696DBE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5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09895-4E04-43B5-A61E-E78CEE58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CCB9C-67B0-46AB-AA26-31CAA89D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2235B0-D800-4F54-9246-43880302A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1C3CC-989F-4EC5-9933-86F555E5F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EA2A1-47DD-4727-A0E7-18D743FB4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FC6877-4128-4E7D-BE39-8D9F5CC0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722B24-C4B6-4FBA-86CF-EFEE034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724F2-F02C-4E28-9087-C418EE5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8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B9EA1-2259-4A7D-BC01-A6FE9B42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E3F377-64B1-4070-BC34-D8CB3C95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D395A3-D507-4628-9841-DD250C1C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2BCC0-B239-4279-87B5-E263989C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2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C40E5C-E7BC-432F-BC0C-3B798473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BE51B5-0505-402B-B804-A84C8B83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08EE7-3A1F-4FB4-9947-F8EFCC07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2620-1874-4D37-8F39-9AA518C5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E5B39-2C4B-4255-BF54-AE40A0BF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31C99-C772-4780-852B-D465EC37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429A2-EF0A-4EB5-885A-DD030F4B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D8CE1-3F15-4693-9655-F2617331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976B3-83F4-4464-B4BB-39100F02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8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B3E8D-B20C-4DF3-A0F7-91659419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950372-3352-4AF7-BE21-565EA6FE4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05959-033E-42B6-8D49-BBBA23E16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AED40-C4A9-4192-AAF5-7A522C61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1629AA-7F11-4CDC-81B4-D96DAC3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C3109-A368-4B65-AC2A-4CC1FC39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3FA84D-162B-472D-87CF-3297C177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7339A-3C40-40FB-ABE4-49E73A5E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E05EB-C1D7-4C5B-9EDB-2FC57BBE1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B3AC-7B4A-4610-945A-13244102073F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84141-CE1E-4054-AB20-BB3973BA0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29D69-55AB-44C2-975C-8637F42B3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DD85-3E65-4453-BB53-919581071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2820A68F-937F-410E-93CB-D50928DACD55}"/>
              </a:ext>
            </a:extLst>
          </p:cNvPr>
          <p:cNvGrpSpPr/>
          <p:nvPr/>
        </p:nvGrpSpPr>
        <p:grpSpPr>
          <a:xfrm>
            <a:off x="2197444" y="1725533"/>
            <a:ext cx="1361030" cy="1476033"/>
            <a:chOff x="3251544" y="2125583"/>
            <a:chExt cx="1361030" cy="1476033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6C44C-4E51-439E-B1BC-60B71242FFF9}"/>
                </a:ext>
              </a:extLst>
            </p:cNvPr>
            <p:cNvSpPr/>
            <p:nvPr/>
          </p:nvSpPr>
          <p:spPr>
            <a:xfrm rot="5400000">
              <a:off x="3245168" y="2226253"/>
              <a:ext cx="1468076" cy="1266736"/>
            </a:xfrm>
            <a:prstGeom prst="round2SameRect">
              <a:avLst>
                <a:gd name="adj1" fmla="val 10707"/>
                <a:gd name="adj2" fmla="val 11259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7D18EE8-2BD4-47BA-A4DA-7F9B0CB98187}"/>
                </a:ext>
              </a:extLst>
            </p:cNvPr>
            <p:cNvSpPr/>
            <p:nvPr/>
          </p:nvSpPr>
          <p:spPr>
            <a:xfrm>
              <a:off x="3564294" y="2209605"/>
              <a:ext cx="933061" cy="31724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출석부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0B4AF18-E820-4661-B0CA-93C5993C094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988" y="2138363"/>
              <a:ext cx="0" cy="14632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07F6087-192D-40FF-B7B2-F8C3837E344C}"/>
                </a:ext>
              </a:extLst>
            </p:cNvPr>
            <p:cNvGrpSpPr/>
            <p:nvPr/>
          </p:nvGrpSpPr>
          <p:grpSpPr>
            <a:xfrm>
              <a:off x="3251544" y="2325658"/>
              <a:ext cx="186617" cy="97625"/>
              <a:chOff x="3251544" y="2325658"/>
              <a:chExt cx="186617" cy="97625"/>
            </a:xfrm>
          </p:grpSpPr>
          <p:sp>
            <p:nvSpPr>
              <p:cNvPr id="11" name="원호 10">
                <a:extLst>
                  <a:ext uri="{FF2B5EF4-FFF2-40B4-BE49-F238E27FC236}">
                    <a16:creationId xmlns:a16="http://schemas.microsoft.com/office/drawing/2014/main" id="{5118CCFF-1FFE-4F67-85A8-857A9ED81DD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948D416-FEE4-44AD-ADB0-B4898ED82CB4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F16EA4C-F5CB-4878-AF01-88F1A4AC66A6}"/>
                </a:ext>
              </a:extLst>
            </p:cNvPr>
            <p:cNvGrpSpPr/>
            <p:nvPr/>
          </p:nvGrpSpPr>
          <p:grpSpPr>
            <a:xfrm>
              <a:off x="3251544" y="2406621"/>
              <a:ext cx="186617" cy="97625"/>
              <a:chOff x="3251544" y="2325658"/>
              <a:chExt cx="186617" cy="97625"/>
            </a:xfrm>
          </p:grpSpPr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9FF9771A-D5EA-4D0B-A5D7-45378862333E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6C63BF4-D731-4796-9336-5B5313545C44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17A1B6E-D2E5-48C1-9AEF-7CA13C70CB5B}"/>
                </a:ext>
              </a:extLst>
            </p:cNvPr>
            <p:cNvGrpSpPr/>
            <p:nvPr/>
          </p:nvGrpSpPr>
          <p:grpSpPr>
            <a:xfrm>
              <a:off x="3251544" y="2487583"/>
              <a:ext cx="186617" cy="97625"/>
              <a:chOff x="3251544" y="2325658"/>
              <a:chExt cx="186617" cy="97625"/>
            </a:xfrm>
          </p:grpSpPr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B9E571C5-3FF0-44BB-BECF-555B3AE2B11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08A4E8B-BAD9-4D5D-8008-F62E7C51E531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030577B-95C9-43F1-9CBF-1FC376AAF545}"/>
                </a:ext>
              </a:extLst>
            </p:cNvPr>
            <p:cNvGrpSpPr/>
            <p:nvPr/>
          </p:nvGrpSpPr>
          <p:grpSpPr>
            <a:xfrm>
              <a:off x="3251544" y="2563783"/>
              <a:ext cx="186617" cy="97625"/>
              <a:chOff x="3251544" y="2325658"/>
              <a:chExt cx="186617" cy="97625"/>
            </a:xfrm>
          </p:grpSpPr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52EBE45B-AC7D-4EF9-ADFB-753EC1AD9E08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7C79CE9E-D454-4C8C-92F5-3251093E93E4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E377684-768B-4732-A151-84C71798AD77}"/>
                </a:ext>
              </a:extLst>
            </p:cNvPr>
            <p:cNvGrpSpPr/>
            <p:nvPr/>
          </p:nvGrpSpPr>
          <p:grpSpPr>
            <a:xfrm>
              <a:off x="3251544" y="2644746"/>
              <a:ext cx="186617" cy="97625"/>
              <a:chOff x="3251544" y="2325658"/>
              <a:chExt cx="186617" cy="97625"/>
            </a:xfrm>
          </p:grpSpPr>
          <p:sp>
            <p:nvSpPr>
              <p:cNvPr id="35" name="원호 34">
                <a:extLst>
                  <a:ext uri="{FF2B5EF4-FFF2-40B4-BE49-F238E27FC236}">
                    <a16:creationId xmlns:a16="http://schemas.microsoft.com/office/drawing/2014/main" id="{B21E7202-A0F2-4A74-AED5-0A9C2451E34C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4189183-FE12-46A0-8EAF-21BA642EC29B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C2C3BA5-0A29-41E4-B199-1B79079ACAC6}"/>
                </a:ext>
              </a:extLst>
            </p:cNvPr>
            <p:cNvGrpSpPr/>
            <p:nvPr/>
          </p:nvGrpSpPr>
          <p:grpSpPr>
            <a:xfrm>
              <a:off x="3251544" y="2725708"/>
              <a:ext cx="186617" cy="97625"/>
              <a:chOff x="3251544" y="2325658"/>
              <a:chExt cx="186617" cy="97625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5B3C17A2-99DF-40EE-A1E0-AB1E4270EBB3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CC6B0B2-99AC-426F-8B7A-4E8BC82FF610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48BBCCE-2582-43EA-ADC1-DA72F4F6C7B6}"/>
                </a:ext>
              </a:extLst>
            </p:cNvPr>
            <p:cNvGrpSpPr/>
            <p:nvPr/>
          </p:nvGrpSpPr>
          <p:grpSpPr>
            <a:xfrm>
              <a:off x="3251544" y="2811433"/>
              <a:ext cx="186617" cy="97625"/>
              <a:chOff x="3251544" y="2325658"/>
              <a:chExt cx="186617" cy="97625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909EC537-8CDF-4651-8BEE-15103EE058C7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B89072A-D582-44A8-BDA5-1F930A582371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535BFAA-9E75-41C4-8548-719C2D0366D1}"/>
                </a:ext>
              </a:extLst>
            </p:cNvPr>
            <p:cNvGrpSpPr/>
            <p:nvPr/>
          </p:nvGrpSpPr>
          <p:grpSpPr>
            <a:xfrm>
              <a:off x="3251544" y="2892396"/>
              <a:ext cx="186617" cy="97625"/>
              <a:chOff x="3251544" y="2325658"/>
              <a:chExt cx="186617" cy="97625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C3A8185D-62D1-4549-978E-3EAB0B922B32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A7493A9-8660-4C4B-90AC-C1872087F82A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AD04D6B-707A-485E-A036-5187EA3E1990}"/>
                </a:ext>
              </a:extLst>
            </p:cNvPr>
            <p:cNvGrpSpPr/>
            <p:nvPr/>
          </p:nvGrpSpPr>
          <p:grpSpPr>
            <a:xfrm>
              <a:off x="3251544" y="2973358"/>
              <a:ext cx="186617" cy="97625"/>
              <a:chOff x="3251544" y="2325658"/>
              <a:chExt cx="186617" cy="97625"/>
            </a:xfrm>
          </p:grpSpPr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2425BA32-FFAD-4F67-AA1D-EF86460CE40B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22DCA9FB-BCFE-430E-8EB9-531A1C65576C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8F4EF0D-EDC6-433D-8041-4E53D2FE842B}"/>
                </a:ext>
              </a:extLst>
            </p:cNvPr>
            <p:cNvGrpSpPr/>
            <p:nvPr/>
          </p:nvGrpSpPr>
          <p:grpSpPr>
            <a:xfrm>
              <a:off x="3251544" y="3049558"/>
              <a:ext cx="186617" cy="97625"/>
              <a:chOff x="3251544" y="2325658"/>
              <a:chExt cx="186617" cy="97625"/>
            </a:xfrm>
          </p:grpSpPr>
          <p:sp>
            <p:nvSpPr>
              <p:cNvPr id="50" name="원호 49">
                <a:extLst>
                  <a:ext uri="{FF2B5EF4-FFF2-40B4-BE49-F238E27FC236}">
                    <a16:creationId xmlns:a16="http://schemas.microsoft.com/office/drawing/2014/main" id="{C5C5305C-9D8D-4849-B13C-07F6A9307F2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CCDE775-C5F7-4067-9148-D68A33376375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8B6601B-A1DF-49D8-B867-9B937AC70032}"/>
                </a:ext>
              </a:extLst>
            </p:cNvPr>
            <p:cNvGrpSpPr/>
            <p:nvPr/>
          </p:nvGrpSpPr>
          <p:grpSpPr>
            <a:xfrm>
              <a:off x="3251544" y="3130521"/>
              <a:ext cx="186617" cy="97625"/>
              <a:chOff x="3251544" y="2325658"/>
              <a:chExt cx="186617" cy="97625"/>
            </a:xfrm>
          </p:grpSpPr>
          <p:sp>
            <p:nvSpPr>
              <p:cNvPr id="53" name="원호 52">
                <a:extLst>
                  <a:ext uri="{FF2B5EF4-FFF2-40B4-BE49-F238E27FC236}">
                    <a16:creationId xmlns:a16="http://schemas.microsoft.com/office/drawing/2014/main" id="{754F3B0D-07B1-4F8B-BAFF-7DE0E657FCDE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827D45E8-FDD8-4F74-BF03-3CACAE8B97D9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2D9214E-CB56-487D-9381-2178248CBE05}"/>
                </a:ext>
              </a:extLst>
            </p:cNvPr>
            <p:cNvGrpSpPr/>
            <p:nvPr/>
          </p:nvGrpSpPr>
          <p:grpSpPr>
            <a:xfrm>
              <a:off x="3251544" y="3211483"/>
              <a:ext cx="186617" cy="97625"/>
              <a:chOff x="3251544" y="2325658"/>
              <a:chExt cx="186617" cy="97625"/>
            </a:xfrm>
          </p:grpSpPr>
          <p:sp>
            <p:nvSpPr>
              <p:cNvPr id="56" name="원호 55">
                <a:extLst>
                  <a:ext uri="{FF2B5EF4-FFF2-40B4-BE49-F238E27FC236}">
                    <a16:creationId xmlns:a16="http://schemas.microsoft.com/office/drawing/2014/main" id="{03838509-9A31-4FF1-8C89-7C74C29E952F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D45E4D80-143B-44EA-B5E7-276260AE636F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1C49C16E-D48D-40B8-9D3E-470DEBFD3B87}"/>
                </a:ext>
              </a:extLst>
            </p:cNvPr>
            <p:cNvGrpSpPr/>
            <p:nvPr/>
          </p:nvGrpSpPr>
          <p:grpSpPr>
            <a:xfrm>
              <a:off x="3251544" y="3281127"/>
              <a:ext cx="186617" cy="97625"/>
              <a:chOff x="3251544" y="2325658"/>
              <a:chExt cx="186617" cy="97625"/>
            </a:xfrm>
          </p:grpSpPr>
          <p:sp>
            <p:nvSpPr>
              <p:cNvPr id="59" name="원호 58">
                <a:extLst>
                  <a:ext uri="{FF2B5EF4-FFF2-40B4-BE49-F238E27FC236}">
                    <a16:creationId xmlns:a16="http://schemas.microsoft.com/office/drawing/2014/main" id="{4FDD328D-ADC6-4CD3-B553-EC3BE49F34D4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922FA57A-2DD3-496A-842C-EDD723843DF4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4505FF5-5162-4516-AB56-DFD5AFD1520C}"/>
                </a:ext>
              </a:extLst>
            </p:cNvPr>
            <p:cNvGrpSpPr/>
            <p:nvPr/>
          </p:nvGrpSpPr>
          <p:grpSpPr>
            <a:xfrm>
              <a:off x="3251544" y="3362089"/>
              <a:ext cx="186617" cy="97625"/>
              <a:chOff x="3251544" y="2325658"/>
              <a:chExt cx="186617" cy="97625"/>
            </a:xfrm>
          </p:grpSpPr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FE6C80D6-3AB6-4CD8-8555-411CEE1B657D}"/>
                  </a:ext>
                </a:extLst>
              </p:cNvPr>
              <p:cNvSpPr/>
              <p:nvPr/>
            </p:nvSpPr>
            <p:spPr>
              <a:xfrm>
                <a:off x="3251544" y="2325658"/>
                <a:ext cx="172792" cy="85134"/>
              </a:xfrm>
              <a:prstGeom prst="arc">
                <a:avLst>
                  <a:gd name="adj1" fmla="val 1073312"/>
                  <a:gd name="adj2" fmla="val 17178014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F1EB849-F729-431A-90AB-9BF7A7F59343}"/>
                  </a:ext>
                </a:extLst>
              </p:cNvPr>
              <p:cNvSpPr/>
              <p:nvPr/>
            </p:nvSpPr>
            <p:spPr>
              <a:xfrm>
                <a:off x="3383103" y="2368225"/>
                <a:ext cx="55058" cy="550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7F419244-4C22-4169-9BED-ADB55DE10C0A}"/>
                </a:ext>
              </a:extLst>
            </p:cNvPr>
            <p:cNvSpPr/>
            <p:nvPr/>
          </p:nvSpPr>
          <p:spPr>
            <a:xfrm>
              <a:off x="3596139" y="3031079"/>
              <a:ext cx="933061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학년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O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반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9640D9E2-9682-4AC1-AD6F-B2C2D436FB33}"/>
                </a:ext>
              </a:extLst>
            </p:cNvPr>
            <p:cNvSpPr/>
            <p:nvPr/>
          </p:nvSpPr>
          <p:spPr>
            <a:xfrm>
              <a:off x="3962400" y="3296308"/>
              <a:ext cx="566800" cy="19706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.</a:t>
              </a:r>
              <a:r>
                <a:rPr lang="en-US" altLang="ko-KR" sz="1100" b="1" dirty="0" err="1">
                  <a:solidFill>
                    <a:schemeClr val="tx1"/>
                  </a:solidFill>
                </a:rPr>
                <a:t>xlsm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3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2023-07-03T08:31:53Z</dcterms:created>
  <dcterms:modified xsi:type="dcterms:W3CDTF">2023-07-03T09:33:16Z</dcterms:modified>
</cp:coreProperties>
</file>