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42E69-A0F5-42A2-B7FC-8DC8F79FC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2EB603-A61A-4178-9935-9412469CE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1F349-EEA3-4C11-9C76-2C058340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3367-1250-4408-813B-F67AACC877A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A14AA-BFE8-43EC-A158-C4FB39AE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3521C-31F8-4B90-BA48-469E24FC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703-C241-4689-A751-560C61194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7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24877-3FB5-4C0D-A74D-DD4E3505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9BF391-B16D-4863-B31C-A704DE059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31D49-985F-4AC3-BB33-58C233D6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3367-1250-4408-813B-F67AACC877A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26DDA-8D6E-485C-8B29-7BBDE29B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2D1D2-2C1C-488F-A100-10A1ABD1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703-C241-4689-A751-560C61194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4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FF076F-0DD6-431F-8E0A-2BE06390D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45B829-9D65-4302-A776-5B4FEB4BA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D5342-001F-4F4E-B100-7FA4E553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3367-1250-4408-813B-F67AACC877A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93519-55ED-4153-9DF3-FAE1C843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FDEDA-94CE-4EF8-BDB5-C35BEA96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703-C241-4689-A751-560C61194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9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2A3E3-873F-41E6-89E6-218F4F37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1FE37-F4F3-4E54-B072-4CD158EC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31ED-6156-4869-AE73-531F3043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3367-1250-4408-813B-F67AACC877A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41797-DF68-497C-8FF0-16DFA16D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F15AE-A930-4E65-ADD4-820B84E4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703-C241-4689-A751-560C61194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5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70E33-BFE7-4966-AD98-C7D281AF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2933B-A91A-49F7-9DBA-D849C2ACB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08458-CD10-4FB0-8D28-4D0F459F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3367-1250-4408-813B-F67AACC877A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E3BC0-DF57-421C-90F3-453E58EE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B2CAB-55EE-4884-8D2E-7C2EABBD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703-C241-4689-A751-560C61194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73AAF-BAAA-43C5-82AB-D0C99024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FA5F4-0474-43D9-866A-96E318310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4168C-8524-4875-8677-7FF5A2D02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0DA55-F0EF-4A1D-8EB8-66FE6D7B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3367-1250-4408-813B-F67AACC877A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DFBEA-E723-402D-BAD4-071DF3A5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FEF8B-AC44-41A2-A953-3D8DFAB2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703-C241-4689-A751-560C61194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2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E7B8-B245-49E4-9D7E-4BB78388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2E0831-2287-45AB-8CC7-41D5A2B9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3EB2B7-C68E-43D5-AC17-B0813800B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7ED3A3-97BC-4793-A645-ADB5B1B71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2B6FF6-A890-4661-8531-BF5893241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F0121D-65F2-4404-B150-58745459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3367-1250-4408-813B-F67AACC877A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154095-69B5-48B3-A22E-E46BF875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2FC1F6-B562-465D-8DC3-AF1CDA07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703-C241-4689-A751-560C61194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9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051BD-73A8-4B71-B027-14BDA6A4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A61DB-384B-4237-9FAF-FABBE5C8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3367-1250-4408-813B-F67AACC877A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3D05C-CEAD-4476-B454-B3A67A8F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5A053B-65F7-4C02-979A-2B9A3D38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703-C241-4689-A751-560C61194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552581-36F8-418B-9839-BA4A7299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3367-1250-4408-813B-F67AACC877A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E83D1B-0828-4F5B-BF34-752C7AA3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E7A21E-0C5C-4D93-9FF5-1CCBF3F6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703-C241-4689-A751-560C61194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7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868F-8598-4D95-8838-139F9C77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66EA1-8913-4018-B450-CDAA2FC1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97C16C-933A-4711-8678-82A0B7174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0FF2D-86FF-4ABE-8909-6B2BE0D8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3367-1250-4408-813B-F67AACC877A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DBF4C2-BC6C-40B9-92C3-31530238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36E8E-B9D3-44C8-9EB4-9536AA1D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703-C241-4689-A751-560C61194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8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97478-321D-457C-BAF5-2F6373AB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8125DE-2238-48C0-882D-91D91CAA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0B5E9B-47F6-40B9-BED3-49544B6A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742BE-BF7D-4FEE-9C5C-8544EC79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3367-1250-4408-813B-F67AACC877A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571B4-0A7F-4E22-9348-3602A384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E0734-9808-49D5-B1A2-7CFD9093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703-C241-4689-A751-560C61194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54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43C5FF-F937-4498-BBDD-9895760A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E47D4-D1C8-4797-BA88-7F239AD6B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96712-31C2-412D-AC63-D767FAEFA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23367-1250-4408-813B-F67AACC877A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C10BB-6623-43EF-B1C6-5EBB9A86B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DE064-206F-464F-9905-14959C23C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5703-C241-4689-A751-560C61194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1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ACF11BD0-D486-40C3-8F8C-5CB001B6FA8E}"/>
              </a:ext>
            </a:extLst>
          </p:cNvPr>
          <p:cNvGrpSpPr/>
          <p:nvPr/>
        </p:nvGrpSpPr>
        <p:grpSpPr>
          <a:xfrm>
            <a:off x="5146880" y="1262456"/>
            <a:ext cx="2166544" cy="2166544"/>
            <a:chOff x="2451305" y="1294916"/>
            <a:chExt cx="2166544" cy="216654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B598300-7699-4987-857D-37B590553ECE}"/>
                </a:ext>
              </a:extLst>
            </p:cNvPr>
            <p:cNvSpPr/>
            <p:nvPr/>
          </p:nvSpPr>
          <p:spPr>
            <a:xfrm>
              <a:off x="2451305" y="1294916"/>
              <a:ext cx="2166544" cy="2166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477FE13-287D-4E22-AAF4-BD1192D7FC6F}"/>
                </a:ext>
              </a:extLst>
            </p:cNvPr>
            <p:cNvGrpSpPr/>
            <p:nvPr/>
          </p:nvGrpSpPr>
          <p:grpSpPr>
            <a:xfrm>
              <a:off x="2539565" y="1407567"/>
              <a:ext cx="2013358" cy="2021433"/>
              <a:chOff x="2358590" y="923925"/>
              <a:chExt cx="2013358" cy="2021433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662912B7-1873-4C15-94D7-08AD232DED3B}"/>
                  </a:ext>
                </a:extLst>
              </p:cNvPr>
              <p:cNvGrpSpPr/>
              <p:nvPr/>
            </p:nvGrpSpPr>
            <p:grpSpPr>
              <a:xfrm>
                <a:off x="2358590" y="923925"/>
                <a:ext cx="2013358" cy="1478707"/>
                <a:chOff x="2013358" y="1950293"/>
                <a:chExt cx="2013358" cy="1478707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B93EBDD0-086A-4A05-BB08-DB49F204332B}"/>
                    </a:ext>
                  </a:extLst>
                </p:cNvPr>
                <p:cNvSpPr/>
                <p:nvPr/>
              </p:nvSpPr>
              <p:spPr>
                <a:xfrm>
                  <a:off x="2013358" y="1950293"/>
                  <a:ext cx="2013358" cy="1478707"/>
                </a:xfrm>
                <a:prstGeom prst="roundRect">
                  <a:avLst>
                    <a:gd name="adj" fmla="val 12608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87E368F4-85D9-48B3-9788-4631D761F412}"/>
                    </a:ext>
                  </a:extLst>
                </p:cNvPr>
                <p:cNvGrpSpPr/>
                <p:nvPr/>
              </p:nvGrpSpPr>
              <p:grpSpPr>
                <a:xfrm>
                  <a:off x="2176943" y="2387823"/>
                  <a:ext cx="1686187" cy="262071"/>
                  <a:chOff x="2241145" y="2387823"/>
                  <a:chExt cx="1686187" cy="358629"/>
                </a:xfrm>
                <a:solidFill>
                  <a:srgbClr val="CCFF99"/>
                </a:solidFill>
              </p:grpSpPr>
              <p:sp>
                <p:nvSpPr>
                  <p:cNvPr id="5" name="사각형: 둥근 모서리 4">
                    <a:extLst>
                      <a:ext uri="{FF2B5EF4-FFF2-40B4-BE49-F238E27FC236}">
                        <a16:creationId xmlns:a16="http://schemas.microsoft.com/office/drawing/2014/main" id="{FD363F67-E187-4EF5-8A04-435A79632777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" name="직선 연결선 6">
                    <a:extLst>
                      <a:ext uri="{FF2B5EF4-FFF2-40B4-BE49-F238E27FC236}">
                        <a16:creationId xmlns:a16="http://schemas.microsoft.com/office/drawing/2014/main" id="{EE7F1AF7-C730-4012-9CFB-2EC84B5662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7124" y="2387823"/>
                    <a:ext cx="0" cy="355377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51E84936-76F3-4E09-A682-1BA50FB533E4}"/>
                    </a:ext>
                  </a:extLst>
                </p:cNvPr>
                <p:cNvGrpSpPr/>
                <p:nvPr/>
              </p:nvGrpSpPr>
              <p:grpSpPr>
                <a:xfrm>
                  <a:off x="2176943" y="2723318"/>
                  <a:ext cx="1686187" cy="262071"/>
                  <a:chOff x="2241145" y="2387823"/>
                  <a:chExt cx="1686187" cy="358629"/>
                </a:xfrm>
                <a:solidFill>
                  <a:schemeClr val="bg1"/>
                </a:solidFill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B45C0613-1095-4D55-80B4-74629A7005EE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solidFill>
                    <a:srgbClr val="CCFF99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2" name="직선 연결선 11">
                    <a:extLst>
                      <a:ext uri="{FF2B5EF4-FFF2-40B4-BE49-F238E27FC236}">
                        <a16:creationId xmlns:a16="http://schemas.microsoft.com/office/drawing/2014/main" id="{739850E5-6B28-461A-A10A-A7DF16CAC5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7124" y="2387823"/>
                    <a:ext cx="0" cy="355377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D477B0B4-0F17-4D8F-AC69-9BEF70F94D86}"/>
                    </a:ext>
                  </a:extLst>
                </p:cNvPr>
                <p:cNvGrpSpPr/>
                <p:nvPr/>
              </p:nvGrpSpPr>
              <p:grpSpPr>
                <a:xfrm>
                  <a:off x="2176943" y="3059220"/>
                  <a:ext cx="1686187" cy="262071"/>
                  <a:chOff x="2241145" y="2387823"/>
                  <a:chExt cx="1686187" cy="358629"/>
                </a:xfrm>
                <a:solidFill>
                  <a:schemeClr val="bg1"/>
                </a:solidFill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E9C43A-C265-4088-9D8C-AABEBC81CE97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419E078D-D039-405D-9CAA-ECCC02445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7124" y="2387823"/>
                    <a:ext cx="0" cy="355377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42C5D95-31B3-41AC-8F46-6BEFC343FDC2}"/>
                    </a:ext>
                  </a:extLst>
                </p:cNvPr>
                <p:cNvSpPr txBox="1"/>
                <p:nvPr/>
              </p:nvSpPr>
              <p:spPr>
                <a:xfrm>
                  <a:off x="2572510" y="2387823"/>
                  <a:ext cx="12810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/>
                    <a:t>세계지리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DE51D18-F7A1-4DD5-A5D0-2DBF1B0A01E7}"/>
                    </a:ext>
                  </a:extLst>
                </p:cNvPr>
                <p:cNvSpPr txBox="1"/>
                <p:nvPr/>
              </p:nvSpPr>
              <p:spPr>
                <a:xfrm>
                  <a:off x="2572510" y="2723318"/>
                  <a:ext cx="12810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/>
                    <a:t>물리학</a:t>
                  </a:r>
                  <a:r>
                    <a:rPr lang="en-US" altLang="ko-KR" sz="1400" b="1" dirty="0"/>
                    <a:t>Ⅰ</a:t>
                  </a:r>
                  <a:endParaRPr lang="ko-KR" altLang="en-US" sz="1400" b="1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3772A15-AAF2-490C-BA0C-66DAA91834FF}"/>
                    </a:ext>
                  </a:extLst>
                </p:cNvPr>
                <p:cNvSpPr txBox="1"/>
                <p:nvPr/>
              </p:nvSpPr>
              <p:spPr>
                <a:xfrm>
                  <a:off x="2572510" y="3058813"/>
                  <a:ext cx="12810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/>
                    <a:t>미적분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65E3D85-7D3A-4FDA-AC80-B31F86320B48}"/>
                    </a:ext>
                  </a:extLst>
                </p:cNvPr>
                <p:cNvSpPr txBox="1"/>
                <p:nvPr/>
              </p:nvSpPr>
              <p:spPr>
                <a:xfrm>
                  <a:off x="2088493" y="2039520"/>
                  <a:ext cx="18630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/>
                    <a:t>교육과정 </a:t>
                  </a:r>
                  <a:r>
                    <a:rPr lang="ko-KR" altLang="en-US" sz="1400" b="1" dirty="0" err="1"/>
                    <a:t>선택표</a:t>
                  </a:r>
                  <a:endParaRPr lang="ko-KR" altLang="en-US" sz="1400" b="1" dirty="0"/>
                </a:p>
              </p:txBody>
            </p:sp>
          </p:grpSp>
          <p:pic>
            <p:nvPicPr>
              <p:cNvPr id="23" name="그래픽 22" descr="오른쪽을 가리키는 검지">
                <a:extLst>
                  <a:ext uri="{FF2B5EF4-FFF2-40B4-BE49-F238E27FC236}">
                    <a16:creationId xmlns:a16="http://schemas.microsoft.com/office/drawing/2014/main" id="{57957790-A0E1-43FE-A833-AA9193421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2396689" y="2106726"/>
                <a:ext cx="838632" cy="838632"/>
              </a:xfrm>
              <a:prstGeom prst="rect">
                <a:avLst/>
              </a:prstGeom>
            </p:spPr>
          </p:pic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511F8417-AC87-440E-90BF-4DABA74601F0}"/>
                  </a:ext>
                </a:extLst>
              </p:cNvPr>
              <p:cNvGrpSpPr/>
              <p:nvPr/>
            </p:nvGrpSpPr>
            <p:grpSpPr>
              <a:xfrm>
                <a:off x="2626716" y="1390649"/>
                <a:ext cx="211734" cy="198591"/>
                <a:chOff x="742950" y="204788"/>
                <a:chExt cx="128588" cy="133350"/>
              </a:xfrm>
            </p:grpSpPr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0B7D8A6C-D7D8-4B11-B131-AE567077C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950" y="271463"/>
                  <a:ext cx="47625" cy="6667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483E9ED5-5FC1-424F-B8A3-5B71B8364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049" y="204788"/>
                  <a:ext cx="90489" cy="13335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C96CD5B-577A-4C1B-AFF3-1856CF38BBD7}"/>
                  </a:ext>
                </a:extLst>
              </p:cNvPr>
              <p:cNvGrpSpPr/>
              <p:nvPr/>
            </p:nvGrpSpPr>
            <p:grpSpPr>
              <a:xfrm>
                <a:off x="2626716" y="1726552"/>
                <a:ext cx="211734" cy="198591"/>
                <a:chOff x="742950" y="204788"/>
                <a:chExt cx="128588" cy="133350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F7C477B9-01FC-48A6-B0D6-7F219D01D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950" y="271463"/>
                  <a:ext cx="47625" cy="6667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45F29BA7-64EA-4641-AF17-5E96AC602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049" y="204788"/>
                  <a:ext cx="90489" cy="13335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76630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2023-05-15T05:27:36Z</dcterms:created>
  <dcterms:modified xsi:type="dcterms:W3CDTF">2023-05-15T05:30:53Z</dcterms:modified>
</cp:coreProperties>
</file>