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3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6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8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4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8EE808-18DA-4102-824D-248322FC871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D0855-C506-4BA4-AA6E-5BDCD27BC39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735C3-8041-4DA9-A794-F326715D4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7ACC9-4458-42B2-9C69-2FBB41F5B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17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FE804-4B97-42D7-9153-CB82FC3B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개발 환경</a:t>
            </a:r>
            <a:r>
              <a:rPr lang="en-US" altLang="ko-KR" dirty="0"/>
              <a:t>(IDE)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ABE9-DB96-40B6-9C4A-CF26F5E9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ko-KR" altLang="en-US" sz="2800" dirty="0"/>
              <a:t>소스 코드 작성</a:t>
            </a:r>
            <a:r>
              <a:rPr lang="en-US" altLang="ko-KR" sz="2800" dirty="0"/>
              <a:t>, </a:t>
            </a:r>
            <a:r>
              <a:rPr lang="ko-KR" altLang="en-US" sz="2800" dirty="0"/>
              <a:t>컴파일 디버깅에 필요한 에디터</a:t>
            </a:r>
            <a:r>
              <a:rPr lang="en-US" altLang="ko-KR" sz="2800" dirty="0"/>
              <a:t>, </a:t>
            </a:r>
            <a:r>
              <a:rPr lang="ko-KR" altLang="en-US" sz="2800" dirty="0"/>
              <a:t>컴파일러 </a:t>
            </a:r>
            <a:r>
              <a:rPr lang="ko-KR" altLang="en-US" sz="2800" dirty="0" err="1"/>
              <a:t>디버거</a:t>
            </a:r>
            <a:r>
              <a:rPr lang="ko-KR" altLang="en-US" sz="2800" dirty="0"/>
              <a:t> 등의 프로그램들이 모두 함께 제공되는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93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5FBE5-1117-4974-9B4A-8FB7A64C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DEV-C++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273DB-AB0F-4DBE-A74E-5951CB5F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600" dirty="0"/>
              <a:t>https://sourceforge.net/projects/orwelldevcpp/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91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237FA-F6F7-4D5F-9C08-2A1ABC2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4BCB60-A30A-4BE0-9980-93D09DE75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26019" cy="5717020"/>
          </a:xfr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04C5BC3B-8CA6-4FE6-9419-023B2B09C4DA}"/>
              </a:ext>
            </a:extLst>
          </p:cNvPr>
          <p:cNvSpPr/>
          <p:nvPr/>
        </p:nvSpPr>
        <p:spPr>
          <a:xfrm rot="19593417">
            <a:off x="2540012" y="2575176"/>
            <a:ext cx="3424522" cy="7145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9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BD21-BDFE-4ECF-87B6-F02AEF64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53" y="2675731"/>
            <a:ext cx="10515600" cy="1325563"/>
          </a:xfrm>
        </p:spPr>
        <p:txBody>
          <a:bodyPr/>
          <a:lstStyle/>
          <a:p>
            <a:r>
              <a:rPr lang="en-US" altLang="ko-KR" dirty="0"/>
              <a:t>Hello, World!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F462-A8E7-4ED5-9C61-9C7D9F02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82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A1A5E-CE44-409F-BC84-8A6A7A81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3C8E0-4C6A-484B-A6E3-2EA96925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알고리즘 연습 사이트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http://codeup.kr/JudgeOnline/index.php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08197-74AC-4691-A535-0FA18397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3204B-3877-44DE-9389-8516955C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사람이 원하는 동작을 기계가 수행할 수 있게 구체적으로 실행 가능한 명령들을 순서대로 작성한 것</a:t>
            </a:r>
          </a:p>
        </p:txBody>
      </p:sp>
    </p:spTree>
    <p:extLst>
      <p:ext uri="{BB962C8B-B14F-4D97-AF65-F5344CB8AC3E}">
        <p14:creationId xmlns:p14="http://schemas.microsoft.com/office/powerpoint/2010/main" val="17365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20283-115C-4B90-9021-E9A9916A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63459-B6F5-43B2-B0DB-E5FE7AA0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프로그램을 설계하고 실제로 구현하는 작업</a:t>
            </a:r>
          </a:p>
        </p:txBody>
      </p:sp>
    </p:spTree>
    <p:extLst>
      <p:ext uri="{BB962C8B-B14F-4D97-AF65-F5344CB8AC3E}">
        <p14:creationId xmlns:p14="http://schemas.microsoft.com/office/powerpoint/2010/main" val="17528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6CB6B-E1F9-4A4A-BB64-B214596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고급언어와 저급언어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711B5-6FC0-4C5C-B470-F2DA14C1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고급언어 </a:t>
            </a:r>
            <a:r>
              <a:rPr lang="en-US" altLang="ko-KR" dirty="0"/>
              <a:t>: </a:t>
            </a:r>
            <a:r>
              <a:rPr lang="ko-KR" altLang="en-US" dirty="0"/>
              <a:t>사람이 이해하기 쉬운 프로그래밍 언어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1CAD6-11EC-46E1-9629-22D7E7A21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8736"/>
            <a:ext cx="9539514" cy="39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871F-BD3D-4E35-A7B1-BA4A597C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저급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0D9CE-F6EA-491E-AD32-DC24F61A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기계어</a:t>
            </a:r>
            <a:r>
              <a:rPr lang="en-US" altLang="ko-KR" dirty="0"/>
              <a:t>, </a:t>
            </a:r>
            <a:r>
              <a:rPr lang="ko-KR" altLang="en-US" dirty="0"/>
              <a:t>어셈블리어</a:t>
            </a:r>
            <a:endParaRPr lang="en-US" altLang="ko-KR" dirty="0"/>
          </a:p>
          <a:p>
            <a:r>
              <a:rPr lang="en-US" altLang="ko-KR" dirty="0"/>
              <a:t>Ex) 10000000 00001110 (</a:t>
            </a:r>
            <a:r>
              <a:rPr lang="ko-KR" altLang="en-US" dirty="0"/>
              <a:t>값 불러오기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01100000 00001101 (</a:t>
            </a:r>
            <a:r>
              <a:rPr lang="ko-KR" altLang="en-US" dirty="0"/>
              <a:t>덧셈 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10100000 00001110 (</a:t>
            </a:r>
            <a:r>
              <a:rPr lang="ko-KR" altLang="en-US" dirty="0"/>
              <a:t>덧셈 결과 저장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MOV DX,56h </a:t>
            </a:r>
          </a:p>
          <a:p>
            <a:pPr marL="0" indent="0">
              <a:buNone/>
            </a:pPr>
            <a:r>
              <a:rPr lang="en-US" altLang="ko-KR" dirty="0"/>
              <a:t>	MOV AX,3Fh </a:t>
            </a:r>
          </a:p>
          <a:p>
            <a:pPr marL="0" indent="0">
              <a:buNone/>
            </a:pPr>
            <a:r>
              <a:rPr lang="en-US" altLang="ko-KR" dirty="0"/>
              <a:t>	XCHG DX,AX </a:t>
            </a:r>
          </a:p>
        </p:txBody>
      </p:sp>
    </p:spTree>
    <p:extLst>
      <p:ext uri="{BB962C8B-B14F-4D97-AF65-F5344CB8AC3E}">
        <p14:creationId xmlns:p14="http://schemas.microsoft.com/office/powerpoint/2010/main" val="36333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16646-436B-4706-BCE9-E20B1824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B67BE-C207-4929-A6EF-BB23C6C1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고급언어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절차지향언어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하드웨어와 친숙한 언어</a:t>
            </a:r>
          </a:p>
        </p:txBody>
      </p:sp>
    </p:spTree>
    <p:extLst>
      <p:ext uri="{BB962C8B-B14F-4D97-AF65-F5344CB8AC3E}">
        <p14:creationId xmlns:p14="http://schemas.microsoft.com/office/powerpoint/2010/main" val="33854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60CE-F53F-4B0E-B775-92219DA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66DFC-C040-40C1-AE46-CB18B873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문제를 해결하기위한 단계적인 절차</a:t>
            </a:r>
            <a:r>
              <a:rPr lang="en-US" altLang="ko-KR" dirty="0"/>
              <a:t>, </a:t>
            </a:r>
            <a:r>
              <a:rPr lang="ko-KR" altLang="en-US" dirty="0"/>
              <a:t>과정을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프로그램의 설계도라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5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97CBF-5361-420C-8C24-CFEF0771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EF5B9-D3D8-4592-86D9-F5DE9924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소스코드를 컴퓨터가 실행할 수 있는 실행 파일로 변환 시켜주는 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컴파일 작업을 해주는 프로그램을 컴파일러라고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A032-590F-4350-831D-3E91FAEB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컴파일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8D9EC-5832-4155-9D1B-9F458D2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소스 코드</a:t>
            </a:r>
            <a:r>
              <a:rPr lang="en-US" altLang="ko-KR" sz="2800" dirty="0"/>
              <a:t>  </a:t>
            </a:r>
            <a:r>
              <a:rPr lang="en-US" altLang="ko-KR" sz="2800" dirty="0">
                <a:sym typeface="Wingdings" panose="05000000000000000000" pitchFamily="2" charset="2"/>
              </a:rPr>
              <a:t>  </a:t>
            </a:r>
            <a:r>
              <a:rPr lang="ko-KR" altLang="en-US" sz="2800" dirty="0"/>
              <a:t>소스 파일</a:t>
            </a:r>
            <a:r>
              <a:rPr lang="en-US" altLang="ko-KR" sz="2800" dirty="0"/>
              <a:t>(*.c)  </a:t>
            </a:r>
            <a:r>
              <a:rPr lang="en-US" altLang="ko-KR" sz="2800" dirty="0"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ym typeface="Wingdings" panose="05000000000000000000" pitchFamily="2" charset="2"/>
              </a:rPr>
              <a:t>오브젝트 파일</a:t>
            </a:r>
            <a:r>
              <a:rPr lang="en-US" altLang="ko-KR" sz="2800" dirty="0">
                <a:sym typeface="Wingdings" panose="05000000000000000000" pitchFamily="2" charset="2"/>
              </a:rPr>
              <a:t>(*.</a:t>
            </a:r>
            <a:r>
              <a:rPr lang="en-US" altLang="ko-KR" sz="2800" dirty="0" err="1">
                <a:sym typeface="Wingdings" panose="05000000000000000000" pitchFamily="2" charset="2"/>
              </a:rPr>
              <a:t>obj</a:t>
            </a:r>
            <a:r>
              <a:rPr lang="en-US" altLang="ko-KR" sz="2800" dirty="0">
                <a:sym typeface="Wingdings" panose="05000000000000000000" pitchFamily="2" charset="2"/>
              </a:rPr>
              <a:t>)   </a:t>
            </a:r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 err="1">
                <a:sym typeface="Wingdings" panose="05000000000000000000" pitchFamily="2" charset="2"/>
              </a:rPr>
              <a:t>링킹</a:t>
            </a:r>
            <a:r>
              <a:rPr lang="ko-KR" altLang="en-US" sz="2800" dirty="0">
                <a:sym typeface="Wingdings" panose="05000000000000000000" pitchFamily="2" charset="2"/>
              </a:rPr>
              <a:t>  </a:t>
            </a:r>
            <a:r>
              <a:rPr lang="en-US" altLang="ko-KR" sz="2800" dirty="0"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ym typeface="Wingdings" panose="05000000000000000000" pitchFamily="2" charset="2"/>
              </a:rPr>
              <a:t>실행 파일</a:t>
            </a:r>
            <a:r>
              <a:rPr lang="en-US" altLang="ko-KR" sz="2800" dirty="0">
                <a:sym typeface="Wingdings" panose="05000000000000000000" pitchFamily="2" charset="2"/>
              </a:rPr>
              <a:t>(*.exe)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40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192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Calibri</vt:lpstr>
      <vt:lpstr>Calibri Light</vt:lpstr>
      <vt:lpstr>Wingdings</vt:lpstr>
      <vt:lpstr>추억</vt:lpstr>
      <vt:lpstr>C언어 프로그래밍</vt:lpstr>
      <vt:lpstr>프로그램이란?</vt:lpstr>
      <vt:lpstr>프로그래밍이란?</vt:lpstr>
      <vt:lpstr>고급언어와 저급언어</vt:lpstr>
      <vt:lpstr>저급 언어</vt:lpstr>
      <vt:lpstr>C언어란?</vt:lpstr>
      <vt:lpstr>알고리즘 이란?</vt:lpstr>
      <vt:lpstr>컴파일이란?</vt:lpstr>
      <vt:lpstr>C언어의 컴파일 과정</vt:lpstr>
      <vt:lpstr>통합 개발 환경(IDE) 구축</vt:lpstr>
      <vt:lpstr>DEV-C++</vt:lpstr>
      <vt:lpstr>PowerPoint 프레젠테이션</vt:lpstr>
      <vt:lpstr>Hello, World! 출력하기</vt:lpstr>
      <vt:lpstr>코드 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프로그래밍</dc:title>
  <dc:creator>조형민</dc:creator>
  <cp:lastModifiedBy>조형민</cp:lastModifiedBy>
  <cp:revision>17</cp:revision>
  <dcterms:created xsi:type="dcterms:W3CDTF">2018-04-02T15:09:45Z</dcterms:created>
  <dcterms:modified xsi:type="dcterms:W3CDTF">2018-04-02T17:10:18Z</dcterms:modified>
</cp:coreProperties>
</file>