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형민" initials="조형" lastIdx="0" clrIdx="0">
    <p:extLst>
      <p:ext uri="{19B8F6BF-5375-455C-9EA6-DF929625EA0E}">
        <p15:presenceInfo xmlns:p15="http://schemas.microsoft.com/office/powerpoint/2012/main" userId="f7db746afc2974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C62C5-1AE8-49E9-95B8-A7822120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F9AD3C-F957-4EA0-AE77-5B864E07A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2015F-FC19-41C0-9DA9-F43A6C1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0C47-DF0E-461D-83BB-E35754E0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00A3-25EA-4805-83FF-545B3F88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6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BC0E0-7F6F-4A7E-93FE-CED5BC88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C3E82-9D15-404B-B5D9-35A1E7882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EE40A-6958-4890-A645-5F79CAAE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E70B0-CD55-4010-9724-12DA2E81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FA02E-31F1-4A15-A203-5548D22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CDBBB-82CF-4646-9321-942D3C384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57865-8641-465E-91D9-45962C72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84ED6-AA13-49CE-BCCA-414B93D1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9AE3F-987B-4F9E-B0FC-20CFED97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CFEC4-3272-497A-988F-98351797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6F8ED-EC39-447B-81B3-533AFA9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5DCF-1B5A-4894-B332-592E8A01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8A327-319D-4710-B2D3-36E77E5C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CA9EC-5CB8-4E9A-BC1A-938A0B6E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DC508-B213-4472-8526-5240FB5C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21D08-4134-4E2F-869A-D79E815D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D232E-6D6F-419F-A744-5A22199F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2BD2B-3C64-40FD-9C3F-8C84565B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0BACC-4DCC-4663-A006-0DCA9722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0400-F989-4BE5-9A15-3C998585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B955B-7EC8-4DC7-962F-5AC2A0D3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8C326-63AC-4D76-BA78-BCE112732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419A4-96CD-404F-A4C4-6D85CD803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44862-6C79-446A-95C8-95E9D52B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47BFF-4FA0-44F0-A0B1-D816FD59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B29F1-A893-4DC1-BBD7-18C44FAF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0271-DDC5-420C-995B-4721006C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4E2A4-3209-4813-8961-855C35FF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3F21C-4915-4C25-8CAB-E9347022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3F12B-B5D1-4737-9F4F-70AE26F33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ECFD2-8772-4DAF-839D-A0790085C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69B29-C02A-4972-BB36-2C874A69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6F828-A7D3-4655-BB67-43AC691E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7CE68-916E-411C-94B0-D577EC58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0D0EC-4420-46B9-B4A4-9C0B08C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360879-342D-4732-BCAD-AC54FD04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75BAC-CCB2-4E61-9B5B-FD04691A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5D0E9-EC2F-4CB2-BCC1-782AA872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D3E2E-192A-49F5-B936-E02C97BA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9A2FE-ACFD-4A9B-88D8-24B94EE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4ED06-3443-4A76-AAA8-B241D2BF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F237-8F0C-438A-BF1A-0A0FD763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84AFB-A41D-4B97-992C-B94DC6C1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62E4B-4C03-480D-B5DA-2B761163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C72AA-C135-4A41-9BEC-82DCA8A1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648BA-C8B2-47B8-B17F-88346816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3922D-090B-4042-9A77-56C9FC5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5E883-ACEB-4E00-9613-70EC0BC2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67868-A28E-47AC-90F1-8BB92CC7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9405-D9A6-4FCA-8ADA-9CBB643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FCBB4-D363-4634-903B-1FF394B1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F6AEE-96EC-470F-8D72-0C89C2FA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4B26F-8B56-4B6F-9A2D-0F793844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3EBC2-409B-4E39-999A-7D36A73D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C1545-BA31-4013-9E64-097CC929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050A-4F00-404B-A742-3F04F07F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3A35-40B0-4905-964D-EE35918BA789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D07B1-4603-4D91-A2C2-0096E0449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CECF4-C4BD-4E8C-BE56-21B25668E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3085-A24F-4478-AA66-CCB8BC04E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F884-7964-4425-AC31-487A5BC13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4DD0F-EC7A-4366-BC82-613300B8B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9849"/>
            <a:ext cx="9144000" cy="1655762"/>
          </a:xfrm>
        </p:spPr>
        <p:txBody>
          <a:bodyPr/>
          <a:lstStyle/>
          <a:p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109138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5423-38C0-45C8-89A3-B14B0865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D8409D9-0920-44BB-A29E-9E68F0C4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69031"/>
              </p:ext>
            </p:extLst>
          </p:nvPr>
        </p:nvGraphicFramePr>
        <p:xfrm>
          <a:off x="838200" y="4622611"/>
          <a:ext cx="10515600" cy="1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76023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6957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6776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24996"/>
                    </a:ext>
                  </a:extLst>
                </a:gridCol>
              </a:tblGrid>
              <a:tr h="149579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0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931ABC-AADF-49E8-9989-529451735D83}"/>
              </a:ext>
            </a:extLst>
          </p:cNvPr>
          <p:cNvSpPr txBox="1"/>
          <p:nvPr/>
        </p:nvSpPr>
        <p:spPr>
          <a:xfrm>
            <a:off x="681600" y="3596913"/>
            <a:ext cx="214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(0x0062fe44)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767750-9F95-4630-B4D1-511ED540315D}"/>
              </a:ext>
            </a:extLst>
          </p:cNvPr>
          <p:cNvCxnSpPr>
            <a:cxnSpLocks/>
          </p:cNvCxnSpPr>
          <p:nvPr/>
        </p:nvCxnSpPr>
        <p:spPr>
          <a:xfrm flipH="1">
            <a:off x="838201" y="4058578"/>
            <a:ext cx="197223" cy="30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5DFAEA-F7E9-4BF0-A0A0-D86481C36524}"/>
              </a:ext>
            </a:extLst>
          </p:cNvPr>
          <p:cNvSpPr txBox="1"/>
          <p:nvPr/>
        </p:nvSpPr>
        <p:spPr>
          <a:xfrm>
            <a:off x="8700248" y="3820046"/>
            <a:ext cx="369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가 저장되어 있음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B095CD-A02A-498E-B5C0-AF91EE44B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05776"/>
              </p:ext>
            </p:extLst>
          </p:nvPr>
        </p:nvGraphicFramePr>
        <p:xfrm>
          <a:off x="838200" y="2069301"/>
          <a:ext cx="10515600" cy="127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37702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359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26903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5168630"/>
                    </a:ext>
                  </a:extLst>
                </a:gridCol>
              </a:tblGrid>
              <a:tr h="1271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18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636FD2-8D2D-44F0-B25C-1F32A28CD9D2}"/>
              </a:ext>
            </a:extLst>
          </p:cNvPr>
          <p:cNvSpPr txBox="1"/>
          <p:nvPr/>
        </p:nvSpPr>
        <p:spPr>
          <a:xfrm>
            <a:off x="4531800" y="2351030"/>
            <a:ext cx="31284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0x0062fe44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1996A-97E1-4083-BC02-B15CD804CB4B}"/>
              </a:ext>
            </a:extLst>
          </p:cNvPr>
          <p:cNvSpPr txBox="1"/>
          <p:nvPr/>
        </p:nvSpPr>
        <p:spPr>
          <a:xfrm>
            <a:off x="4531800" y="5016567"/>
            <a:ext cx="31284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74F5-01AA-4D0E-966A-0EF20499F9E6}"/>
              </a:ext>
            </a:extLst>
          </p:cNvPr>
          <p:cNvSpPr txBox="1"/>
          <p:nvPr/>
        </p:nvSpPr>
        <p:spPr>
          <a:xfrm>
            <a:off x="838200" y="1248671"/>
            <a:ext cx="333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DAB369-8695-4E10-8568-CBEA5486E330}"/>
              </a:ext>
            </a:extLst>
          </p:cNvPr>
          <p:cNvCxnSpPr>
            <a:cxnSpLocks/>
          </p:cNvCxnSpPr>
          <p:nvPr/>
        </p:nvCxnSpPr>
        <p:spPr>
          <a:xfrm flipH="1">
            <a:off x="838201" y="1761536"/>
            <a:ext cx="197223" cy="30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DD62D3-E53B-4AFA-B166-1760EA33557D}"/>
              </a:ext>
            </a:extLst>
          </p:cNvPr>
          <p:cNvSpPr txBox="1"/>
          <p:nvPr/>
        </p:nvSpPr>
        <p:spPr>
          <a:xfrm>
            <a:off x="3853075" y="3252559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*p</a:t>
            </a:r>
            <a:endParaRPr lang="ko-KR" altLang="en-US" sz="24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9747DFC-5F78-4620-8A14-5CF897F5D096}"/>
              </a:ext>
            </a:extLst>
          </p:cNvPr>
          <p:cNvSpPr/>
          <p:nvPr/>
        </p:nvSpPr>
        <p:spPr>
          <a:xfrm rot="4549014">
            <a:off x="3578655" y="1808404"/>
            <a:ext cx="293207" cy="4325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7B664-0E48-47A8-A46E-F6CBB0C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덧셈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8F2F4-8B16-4688-8AC2-7B404EAF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포인터에 </a:t>
            </a:r>
            <a:r>
              <a:rPr lang="en-US" altLang="ko-KR" dirty="0"/>
              <a:t>1</a:t>
            </a:r>
            <a:r>
              <a:rPr lang="ko-KR" altLang="en-US" dirty="0"/>
              <a:t>을 더하면 자료형의 크기만큼 주소가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4byte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char  1byte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float  4byte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double  8byte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2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EB7B1-45E6-4056-B34D-8DAD0398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덧셈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94985C-5FB0-4077-A105-287C3219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665259" cy="4677375"/>
          </a:xfrm>
        </p:spPr>
      </p:pic>
    </p:spTree>
    <p:extLst>
      <p:ext uri="{BB962C8B-B14F-4D97-AF65-F5344CB8AC3E}">
        <p14:creationId xmlns:p14="http://schemas.microsoft.com/office/powerpoint/2010/main" val="368455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9854-3FBA-47AA-8CCC-BCFDC03F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덧셈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4339D3-551A-4BDD-A947-3281DF11C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663953" cy="3778245"/>
          </a:xfrm>
        </p:spPr>
      </p:pic>
    </p:spTree>
    <p:extLst>
      <p:ext uri="{BB962C8B-B14F-4D97-AF65-F5344CB8AC3E}">
        <p14:creationId xmlns:p14="http://schemas.microsoft.com/office/powerpoint/2010/main" val="204614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0677-F31A-4233-9B38-DAC3724D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E02C8-E759-4BC9-8726-7BFC1529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배열은 </a:t>
            </a:r>
            <a:r>
              <a:rPr lang="ko-KR" altLang="en-US" dirty="0" err="1"/>
              <a:t>같은형의</a:t>
            </a:r>
            <a:r>
              <a:rPr lang="ko-KR" altLang="en-US" dirty="0"/>
              <a:t> 변수가 여러 개 모인 것이라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배열의 각 원소는 메모리 상에 연속되게 놓인다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배열의 이름은 배열 첫번째 원소의 주소를 가리키는 포인터다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81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2142-AB0B-48D5-95B8-2F46AAC7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AAF585B7-ADFC-410D-9105-38BDE0549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45588" cy="4722770"/>
          </a:xfrm>
        </p:spPr>
      </p:pic>
    </p:spTree>
    <p:extLst>
      <p:ext uri="{BB962C8B-B14F-4D97-AF65-F5344CB8AC3E}">
        <p14:creationId xmlns:p14="http://schemas.microsoft.com/office/powerpoint/2010/main" val="190805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260E-A11B-4ABF-90A9-0955E06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22E080F-15CD-4A5A-AE26-F721E2E9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866965" cy="4559665"/>
          </a:xfrm>
        </p:spPr>
      </p:pic>
    </p:spTree>
    <p:extLst>
      <p:ext uri="{BB962C8B-B14F-4D97-AF65-F5344CB8AC3E}">
        <p14:creationId xmlns:p14="http://schemas.microsoft.com/office/powerpoint/2010/main" val="94651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BB5C-6A61-48C6-A546-F81CC80E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A15D2-97B1-4426-9451-4F746D40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a[10] = {1, 2, 3, 4, 5, 6, 7, 8, 9, 10}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배열의 이름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a[0]</a:t>
            </a:r>
            <a:r>
              <a:rPr lang="ko-KR" altLang="en-US" dirty="0"/>
              <a:t>의 주소와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a+1</a:t>
            </a:r>
            <a:r>
              <a:rPr lang="ko-KR" altLang="en-US" dirty="0"/>
              <a:t>은 </a:t>
            </a:r>
            <a:r>
              <a:rPr lang="en-US" altLang="ko-KR" dirty="0"/>
              <a:t>a[1]</a:t>
            </a:r>
            <a:r>
              <a:rPr lang="ko-KR" altLang="en-US" dirty="0"/>
              <a:t>의 주소와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a+9</a:t>
            </a:r>
            <a:r>
              <a:rPr lang="ko-KR" altLang="en-US" dirty="0"/>
              <a:t>는 </a:t>
            </a:r>
            <a:r>
              <a:rPr lang="en-US" altLang="ko-KR" dirty="0"/>
              <a:t>a[9]</a:t>
            </a:r>
            <a:r>
              <a:rPr lang="ko-KR" altLang="en-US" dirty="0"/>
              <a:t>의 주소와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*(a+1)</a:t>
            </a:r>
            <a:r>
              <a:rPr lang="ko-KR" altLang="en-US" dirty="0"/>
              <a:t>은 </a:t>
            </a:r>
            <a:r>
              <a:rPr lang="en-US" altLang="ko-KR" dirty="0"/>
              <a:t>a[1]</a:t>
            </a:r>
            <a:r>
              <a:rPr lang="ko-KR" altLang="en-US" dirty="0"/>
              <a:t>의 값과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0000"/>
                </a:highlight>
              </a:rPr>
              <a:t>주의</a:t>
            </a:r>
            <a:r>
              <a:rPr lang="en-US" altLang="ko-KR" dirty="0"/>
              <a:t>: *a+1</a:t>
            </a:r>
            <a:r>
              <a:rPr lang="ko-KR" altLang="en-US" dirty="0"/>
              <a:t>은 </a:t>
            </a:r>
            <a:r>
              <a:rPr lang="en-US" altLang="ko-KR" dirty="0"/>
              <a:t>a[0]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더한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1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B0888-BE36-4D8D-81E4-E9A1594E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14DDB-24C0-48E5-BEBD-08816588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067365" cy="4554284"/>
          </a:xfrm>
        </p:spPr>
      </p:pic>
    </p:spTree>
    <p:extLst>
      <p:ext uri="{BB962C8B-B14F-4D97-AF65-F5344CB8AC3E}">
        <p14:creationId xmlns:p14="http://schemas.microsoft.com/office/powerpoint/2010/main" val="37896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B38A-8A02-4F01-B1A9-7B5D680A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990DE5-5276-48DD-AA41-131FF469F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86682" cy="4429890"/>
          </a:xfrm>
        </p:spPr>
      </p:pic>
    </p:spTree>
    <p:extLst>
      <p:ext uri="{BB962C8B-B14F-4D97-AF65-F5344CB8AC3E}">
        <p14:creationId xmlns:p14="http://schemas.microsoft.com/office/powerpoint/2010/main" val="199943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01C-7B6A-41A7-B2FC-0C57484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8640E-6652-4A27-B8EB-09A8F7B1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메모리란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/>
              <a:t>데이터를 저장할 수 있는 공간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데이터가 저장된 메모리의 주소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32bit</a:t>
            </a:r>
            <a:r>
              <a:rPr lang="ko-KR" altLang="en-US" dirty="0">
                <a:sym typeface="Wingdings" panose="05000000000000000000" pitchFamily="2" charset="2"/>
              </a:rPr>
              <a:t> 컴퓨터가 가질 수 있는 메모리 주소는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0x00000000 ~ 0xFFFFFFFF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DA5D-67C2-4BE0-B164-3CED7158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07EFE-38B6-4A15-9621-2C66806C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정수의 합을 구하는 함수를 구현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매개변수는 포인터 변수이다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3FE61-AEE4-4479-B045-6B2EFB37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0382"/>
            <a:ext cx="8130988" cy="35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C4C10-F1FA-4D6A-8FF7-1CB49CFA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894DE83-0BB7-4B47-802C-4209205A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27737"/>
              </p:ext>
            </p:extLst>
          </p:nvPr>
        </p:nvGraphicFramePr>
        <p:xfrm>
          <a:off x="838200" y="1690688"/>
          <a:ext cx="10533529" cy="158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79">
                  <a:extLst>
                    <a:ext uri="{9D8B030D-6E8A-4147-A177-3AD203B41FA5}">
                      <a16:colId xmlns:a16="http://schemas.microsoft.com/office/drawing/2014/main" val="30361459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666147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9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296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774805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321494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7398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39491112"/>
                    </a:ext>
                  </a:extLst>
                </a:gridCol>
              </a:tblGrid>
              <a:tr h="1586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1byte</a:t>
                      </a:r>
                      <a:endParaRPr lang="ko-KR" altLang="en-US" sz="3200" dirty="0"/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77749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660580E2-956A-4F01-81F6-C7036CA9E384}"/>
              </a:ext>
            </a:extLst>
          </p:cNvPr>
          <p:cNvSpPr/>
          <p:nvPr/>
        </p:nvSpPr>
        <p:spPr>
          <a:xfrm>
            <a:off x="1237130" y="3362327"/>
            <a:ext cx="672353" cy="90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D5EB7-28EB-497B-A00F-24D4CCC9E956}"/>
              </a:ext>
            </a:extLst>
          </p:cNvPr>
          <p:cNvSpPr txBox="1"/>
          <p:nvPr/>
        </p:nvSpPr>
        <p:spPr>
          <a:xfrm>
            <a:off x="1237130" y="4488798"/>
            <a:ext cx="504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0x152839 (10</a:t>
            </a:r>
            <a:r>
              <a:rPr lang="ko-KR" altLang="en-US" sz="2800" dirty="0"/>
              <a:t>진수로 </a:t>
            </a:r>
            <a:r>
              <a:rPr lang="en-US" altLang="ko-KR" sz="2800" dirty="0"/>
              <a:t>1386553)</a:t>
            </a:r>
            <a:endParaRPr lang="ko-KR" altLang="en-US" sz="2800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8D97A7B4-97DA-4FD7-9913-29C16B745DD4}"/>
              </a:ext>
            </a:extLst>
          </p:cNvPr>
          <p:cNvSpPr/>
          <p:nvPr/>
        </p:nvSpPr>
        <p:spPr>
          <a:xfrm>
            <a:off x="6277536" y="3362326"/>
            <a:ext cx="672353" cy="90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0B224-1294-49CC-8CA2-9C48EC397DA6}"/>
              </a:ext>
            </a:extLst>
          </p:cNvPr>
          <p:cNvSpPr txBox="1"/>
          <p:nvPr/>
        </p:nvSpPr>
        <p:spPr>
          <a:xfrm>
            <a:off x="6277536" y="4488798"/>
            <a:ext cx="504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0x15283D (10</a:t>
            </a:r>
            <a:r>
              <a:rPr lang="ko-KR" altLang="en-US" sz="2800" dirty="0"/>
              <a:t>진수로 </a:t>
            </a:r>
            <a:r>
              <a:rPr lang="en-US" altLang="ko-KR" sz="2800" dirty="0"/>
              <a:t>1386553)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C194F-5F44-49B0-9577-9DFE5B1587E2}"/>
              </a:ext>
            </a:extLst>
          </p:cNvPr>
          <p:cNvSpPr txBox="1"/>
          <p:nvPr/>
        </p:nvSpPr>
        <p:spPr>
          <a:xfrm>
            <a:off x="838200" y="5593976"/>
            <a:ext cx="714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int</a:t>
            </a:r>
            <a:r>
              <a:rPr lang="en-US" altLang="ko-KR" sz="3600" dirty="0"/>
              <a:t> a = 10;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(“%d”, a);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90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40DC-9244-4439-BFC6-5478BE79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C6316-8551-42DA-8902-C86F6E8D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상에 위치한 데이터의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저장하는 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위의 예제에서는 </a:t>
            </a:r>
            <a:r>
              <a:rPr lang="en-US" altLang="ko-KR" dirty="0"/>
              <a:t>0x152839</a:t>
            </a:r>
            <a:r>
              <a:rPr lang="ko-KR" altLang="en-US" dirty="0"/>
              <a:t>을 저장하는 변수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선언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자료형 </a:t>
            </a:r>
            <a:r>
              <a:rPr lang="en-US" altLang="ko-KR" dirty="0"/>
              <a:t>*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*p;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87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C6B1F-B883-4707-B08E-BC134557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B77C1-6068-4CCA-AC87-4D685CF3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주소를 </a:t>
            </a:r>
            <a:r>
              <a:rPr lang="ko-KR" altLang="en-US" dirty="0" err="1"/>
              <a:t>카리키는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포인터 변수에 주소 저장할 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변수 앞에 쓰인다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a &amp; b</a:t>
            </a:r>
            <a:r>
              <a:rPr lang="ko-KR" altLang="en-US" dirty="0"/>
              <a:t>  </a:t>
            </a:r>
            <a:r>
              <a:rPr lang="en-US" altLang="ko-KR" dirty="0"/>
              <a:t>and </a:t>
            </a:r>
            <a:r>
              <a:rPr lang="ko-KR" altLang="en-US" dirty="0"/>
              <a:t>연산자와는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94BAC-8196-46EB-98F4-90BE3143E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94563"/>
            <a:ext cx="5455025" cy="2682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2405FF-EDB9-4B54-9B28-AEAF16BFE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3494562"/>
            <a:ext cx="5499940" cy="26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CEF1-1C7F-439D-8497-7EE371E9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C5F62C-BF94-41BA-8999-835C914E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7511"/>
            <a:ext cx="5468470" cy="2477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6D6112-65E5-476E-9204-4B708CD8A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0" y="2497511"/>
            <a:ext cx="5047129" cy="24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CB9AE-87CE-47C9-BF0B-6144D494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42B73-011B-42B0-AC13-B4A75935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주소에 저장되어 있는 값을 불러오는 연산자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 *</a:t>
            </a:r>
            <a:r>
              <a:rPr lang="ko-KR" alt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곱하기 연산자와는 달리 변수 앞에 사용됨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89823-4E0C-48A7-8E19-C5DE710B5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47799"/>
            <a:ext cx="5065059" cy="3120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FA0C65-4366-405A-9904-435252F5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58" y="3056738"/>
            <a:ext cx="5450542" cy="31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C1581-3E0E-4D30-A48A-9B8A2AD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연산자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B82583E-6D8A-44D0-BFB0-0DA8288B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910918" cy="4651303"/>
          </a:xfrm>
        </p:spPr>
      </p:pic>
    </p:spTree>
    <p:extLst>
      <p:ext uri="{BB962C8B-B14F-4D97-AF65-F5344CB8AC3E}">
        <p14:creationId xmlns:p14="http://schemas.microsoft.com/office/powerpoint/2010/main" val="270356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31F4C-3854-4580-872C-498FDADE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연산자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4D63114-FD13-436F-9E18-E04D690D6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189513" cy="3580559"/>
          </a:xfrm>
        </p:spPr>
      </p:pic>
    </p:spTree>
    <p:extLst>
      <p:ext uri="{BB962C8B-B14F-4D97-AF65-F5344CB8AC3E}">
        <p14:creationId xmlns:p14="http://schemas.microsoft.com/office/powerpoint/2010/main" val="347574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332</Words>
  <Application>Microsoft Office PowerPoint</Application>
  <PresentationFormat>와이드스크린</PresentationFormat>
  <Paragraphs>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C 프로그래밍</vt:lpstr>
      <vt:lpstr>포인터</vt:lpstr>
      <vt:lpstr>포인터</vt:lpstr>
      <vt:lpstr>포인터 변수</vt:lpstr>
      <vt:lpstr>&amp; 연산자</vt:lpstr>
      <vt:lpstr>&amp; 연산자</vt:lpstr>
      <vt:lpstr>* 연산자</vt:lpstr>
      <vt:lpstr>*연산자</vt:lpstr>
      <vt:lpstr>* 연산자</vt:lpstr>
      <vt:lpstr>* 연산자</vt:lpstr>
      <vt:lpstr>포인터의 덧셈</vt:lpstr>
      <vt:lpstr>포인터의 덧셈</vt:lpstr>
      <vt:lpstr>포인터의 덧셈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18</cp:revision>
  <dcterms:created xsi:type="dcterms:W3CDTF">2018-05-30T06:16:16Z</dcterms:created>
  <dcterms:modified xsi:type="dcterms:W3CDTF">2018-05-30T15:49:19Z</dcterms:modified>
</cp:coreProperties>
</file>