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5" r:id="rId10"/>
    <p:sldId id="269" r:id="rId11"/>
    <p:sldId id="260" r:id="rId12"/>
    <p:sldId id="268" r:id="rId13"/>
    <p:sldId id="267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A4BC-AB72-4030-A99F-6BFDEF72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A0EF4-0096-4D0C-9BD0-3504B3D7A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E9F82-DD86-48B8-9B73-1F78FAE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FD099-B20C-4A38-929E-6D228FA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D4F4A-E869-45B9-AA45-5E17619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7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0D96A-8684-4836-899F-4F3010BC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A115-2555-4E7A-9314-1B9DAFB3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C4E55-CA75-4A43-88C3-C0DC6CB7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F5CFF-C148-47FD-B07A-FB936182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44693-45B9-4503-AEE3-36845C46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4BE3AE-CA0D-4863-9B35-8DE418EF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80897-B183-446D-B58F-291BDD8A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8EC80-929D-4861-9B2C-07ED498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0E1EA-C5C8-4795-A726-A1DEABFD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6A285-1161-4FEF-8D28-0A7BC49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95112-4517-4950-8EF0-3B4A93B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A3460-A0A7-422D-9BB0-56EBEA14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06E49-B8AA-49C5-82AE-EDC1147A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A2365-C1B3-497F-9BC0-C971068E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BE6CC-C821-4572-8162-6681764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88101-4A61-4B1A-8DC2-4EB4539E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1C429-B8FE-4D38-B28E-43813615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86E33-5359-4C9B-8645-72AA73D2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CCB51-981D-43F4-9285-1C76F2E9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2554E-F3A2-45D6-B02A-BE64FF14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4C2D-7BDA-4387-BC94-87FFFF07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40DBF-9228-4257-A04D-0DFD8B05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991EE3-67D3-4642-8E2B-20523F4DD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04F23-2A87-439B-8477-4DEEE62C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A6C31-1ABF-4FA0-AB1F-D3A3C0D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9A24E-E817-47DD-B313-D92353E4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46FD-DA82-4D81-A578-4CAF5C1A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B1038-54F8-469F-945A-DA896E17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0A776-9D59-4392-A640-1E709EE3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F189F-146B-432D-9829-2C9D9565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39CE0-F072-4D88-B1EB-01E04EDA3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FBDE5-C8A2-4120-BA30-163CE284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6E5BA4-4670-40F7-8CBC-1F8DFB5E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B4C15E-EDB9-4D9E-9B5E-EBFF35D0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E75E-3437-4449-A486-2234EDE9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C906-1FCC-4669-8F49-725CF71E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F14D6B-8A40-481D-A9F6-B1C4CE6B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9B6D10-99DE-44D6-BCCD-6273628D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4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E9015-BB25-4C64-85BF-4621CFB1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0B62B-C363-4071-93DE-10EADE69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1D59F-98AE-445B-9EBC-11150AB1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475E4-B75D-4431-9112-9A46AAD0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256D2-DD65-4654-947F-5743719F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4EBE-BC4D-4F2C-A024-7AE3361A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87565-765A-4796-9536-A2C2A559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9E49A-5017-432F-B87F-376417B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C8780-9331-45C9-AE54-1FD23234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925BF-8F99-4EE0-8243-331AEBC2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AE2269-BD3B-4311-8AA6-D26C56A55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B6D97-C38D-4D0B-92FB-31ED66A1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F2E80-68A6-41E7-9BFB-D2C7B459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B9E43-57D8-4E68-93D1-B4090E09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FCEC5-D7D4-4417-BDF9-99467C28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FCF47C-244B-46D9-8857-04CD98CB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B757A-AC32-4E8A-9D8E-4C1305ED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2B853-2E2B-4D1E-A88C-0A302393F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7901-6301-4DA2-8A6D-ED651701B86E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67CA3-DBCD-4EFF-BFC0-7633D1CC1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D8032-4318-419A-8050-6D152AEC2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6673-B1B2-4D04-A874-76F8E4D31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F0BA-5923-4535-BD72-7DEE6AAAD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1EB4A-610F-4BDD-932F-E4840BE3B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</a:p>
        </p:txBody>
      </p:sp>
    </p:spTree>
    <p:extLst>
      <p:ext uri="{BB962C8B-B14F-4D97-AF65-F5344CB8AC3E}">
        <p14:creationId xmlns:p14="http://schemas.microsoft.com/office/powerpoint/2010/main" val="37755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3250D-EF03-42C1-8A2B-41F66A07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132295" cy="348643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B44B1D-4686-4402-A6DE-1ED009751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4" y="1690688"/>
            <a:ext cx="5383306" cy="34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CAB0F-5D73-479A-83A6-818FE85A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size_ t </a:t>
            </a:r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str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문자열의 길이 구해주는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char* </a:t>
            </a:r>
            <a:r>
              <a:rPr lang="en-US" altLang="ko-KR" dirty="0" err="1"/>
              <a:t>strcat</a:t>
            </a:r>
            <a:r>
              <a:rPr lang="en-US" altLang="ko-KR" dirty="0"/>
              <a:t>(char *</a:t>
            </a:r>
            <a:r>
              <a:rPr lang="en-US" altLang="ko-KR" dirty="0" err="1"/>
              <a:t>dest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src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dest</a:t>
            </a:r>
            <a:r>
              <a:rPr lang="ko-KR" altLang="en-US" dirty="0">
                <a:sym typeface="Wingdings" panose="05000000000000000000" pitchFamily="2" charset="2"/>
              </a:rPr>
              <a:t>뒤에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ko-KR" altLang="en-US" dirty="0">
                <a:sym typeface="Wingdings" panose="05000000000000000000" pitchFamily="2" charset="2"/>
              </a:rPr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char* </a:t>
            </a:r>
            <a:r>
              <a:rPr lang="en-US" altLang="ko-KR" dirty="0" err="1"/>
              <a:t>strcpy</a:t>
            </a:r>
            <a:r>
              <a:rPr lang="en-US" altLang="ko-KR" dirty="0"/>
              <a:t>(char *</a:t>
            </a:r>
            <a:r>
              <a:rPr lang="en-US" altLang="ko-KR" dirty="0" err="1"/>
              <a:t>dest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src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dest</a:t>
            </a:r>
            <a:r>
              <a:rPr lang="ko-KR" altLang="en-US" dirty="0">
                <a:sym typeface="Wingdings" panose="05000000000000000000" pitchFamily="2" charset="2"/>
              </a:rPr>
              <a:t>에 문자열 복사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774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CAB0F-5D73-479A-83A6-818FE85A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strcmp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char *string1, </a:t>
            </a:r>
            <a:r>
              <a:rPr lang="en-US" altLang="ko-KR" dirty="0" err="1"/>
              <a:t>const</a:t>
            </a:r>
            <a:r>
              <a:rPr lang="en-US" altLang="ko-KR" dirty="0"/>
              <a:t> char *string2)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비교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같으면 </a:t>
            </a:r>
            <a:r>
              <a:rPr lang="en-US" altLang="ko-KR" dirty="0">
                <a:sym typeface="Wingdings" panose="05000000000000000000" pitchFamily="2" charset="2"/>
              </a:rPr>
              <a:t>0 , string1</a:t>
            </a:r>
            <a:r>
              <a:rPr lang="ko-KR" altLang="en-US" dirty="0">
                <a:sym typeface="Wingdings" panose="05000000000000000000" pitchFamily="2" charset="2"/>
              </a:rPr>
              <a:t>이 크면 양수 </a:t>
            </a:r>
            <a:r>
              <a:rPr lang="en-US" altLang="ko-KR" dirty="0">
                <a:sym typeface="Wingdings" panose="05000000000000000000" pitchFamily="2" charset="2"/>
              </a:rPr>
              <a:t>string2</a:t>
            </a:r>
            <a:r>
              <a:rPr lang="ko-KR" altLang="en-US" dirty="0">
                <a:sym typeface="Wingdings" panose="05000000000000000000" pitchFamily="2" charset="2"/>
              </a:rPr>
              <a:t>가 크면 음수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아스키 코드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char *</a:t>
            </a:r>
            <a:r>
              <a:rPr lang="en-US" altLang="ko-KR" dirty="0" err="1">
                <a:sym typeface="Wingdings" panose="05000000000000000000" pitchFamily="2" charset="2"/>
              </a:rPr>
              <a:t>strstr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const</a:t>
            </a:r>
            <a:r>
              <a:rPr lang="en-US" altLang="ko-KR" dirty="0">
                <a:sym typeface="Wingdings" panose="05000000000000000000" pitchFamily="2" charset="2"/>
              </a:rPr>
              <a:t> char *</a:t>
            </a:r>
            <a:r>
              <a:rPr lang="en-US" altLang="ko-KR" dirty="0" err="1">
                <a:sym typeface="Wingdings" panose="05000000000000000000" pitchFamily="2" charset="2"/>
              </a:rPr>
              <a:t>str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const</a:t>
            </a:r>
            <a:r>
              <a:rPr lang="en-US" altLang="ko-KR" dirty="0">
                <a:sym typeface="Wingdings" panose="05000000000000000000" pitchFamily="2" charset="2"/>
              </a:rPr>
              <a:t> char *</a:t>
            </a:r>
            <a:r>
              <a:rPr lang="en-US" altLang="ko-KR" dirty="0" err="1">
                <a:sym typeface="Wingdings" panose="05000000000000000000" pitchFamily="2" charset="2"/>
              </a:rPr>
              <a:t>strSearch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strSearch</a:t>
            </a:r>
            <a:r>
              <a:rPr lang="ko-KR" altLang="en-US" dirty="0">
                <a:sym typeface="Wingdings" panose="05000000000000000000" pitchFamily="2" charset="2"/>
              </a:rPr>
              <a:t>문자열을 검색해서 해당 문자열의 주소를 반환해줌 </a:t>
            </a:r>
            <a:r>
              <a:rPr lang="ko-KR" altLang="en-US" dirty="0" err="1">
                <a:sym typeface="Wingdings" panose="05000000000000000000" pitchFamily="2" charset="2"/>
              </a:rPr>
              <a:t>업을경우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NULL</a:t>
            </a:r>
            <a:r>
              <a:rPr lang="ko-KR" altLang="en-US" dirty="0">
                <a:sym typeface="Wingdings" panose="05000000000000000000" pitchFamily="2" charset="2"/>
              </a:rPr>
              <a:t>을 리턴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함수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25F384D-EB82-4AE6-926A-007F05002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6" y="1690688"/>
            <a:ext cx="9179292" cy="4351338"/>
          </a:xfrm>
        </p:spPr>
      </p:pic>
    </p:spTree>
    <p:extLst>
      <p:ext uri="{BB962C8B-B14F-4D97-AF65-F5344CB8AC3E}">
        <p14:creationId xmlns:p14="http://schemas.microsoft.com/office/powerpoint/2010/main" val="37525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09416A-7706-4292-B3E4-657A332D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206753" cy="4163485"/>
          </a:xfrm>
        </p:spPr>
      </p:pic>
    </p:spTree>
    <p:extLst>
      <p:ext uri="{BB962C8B-B14F-4D97-AF65-F5344CB8AC3E}">
        <p14:creationId xmlns:p14="http://schemas.microsoft.com/office/powerpoint/2010/main" val="302297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3234-6B43-46C3-B6FA-BD6335F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6CE3-2089-457E-904D-DB9E9CAB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atoi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문자열을 정수로 변환하는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74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364B-C20A-4E60-885C-71B68F39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2BC654-8652-42A3-AA9A-5F774BEAE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8" y="1690687"/>
            <a:ext cx="7434879" cy="4339481"/>
          </a:xfrm>
        </p:spPr>
      </p:pic>
    </p:spTree>
    <p:extLst>
      <p:ext uri="{BB962C8B-B14F-4D97-AF65-F5344CB8AC3E}">
        <p14:creationId xmlns:p14="http://schemas.microsoft.com/office/powerpoint/2010/main" val="92914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364B-C20A-4E60-885C-71B68F39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추가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B03DE20-B939-4BAA-821D-DCE4F072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9088" cy="3190594"/>
          </a:xfrm>
        </p:spPr>
      </p:pic>
    </p:spTree>
    <p:extLst>
      <p:ext uri="{BB962C8B-B14F-4D97-AF65-F5344CB8AC3E}">
        <p14:creationId xmlns:p14="http://schemas.microsoft.com/office/powerpoint/2010/main" val="86714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D8128-578D-4A32-8A53-CA2B0640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A7D4-9B25-4D4E-9B0B-4CDB961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</a:t>
            </a:r>
            <a:r>
              <a:rPr lang="ko-KR" altLang="en-US" dirty="0" err="1"/>
              <a:t>입력받으면</a:t>
            </a:r>
            <a:r>
              <a:rPr lang="ko-KR" altLang="en-US" dirty="0"/>
              <a:t> 모두 대문자로 바꾸는 프로그램을 구현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have a  pen</a:t>
            </a:r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 I HAVE A PEN</a:t>
            </a:r>
          </a:p>
        </p:txBody>
      </p:sp>
    </p:spTree>
    <p:extLst>
      <p:ext uri="{BB962C8B-B14F-4D97-AF65-F5344CB8AC3E}">
        <p14:creationId xmlns:p14="http://schemas.microsoft.com/office/powerpoint/2010/main" val="63377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6F33D-A49B-4470-ABA3-C319BE2C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80E97-6DD3-43CC-A0CD-32C102CA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문자열을 직접적으로 저장하는 변수가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문자형 배열을 이용하거나 포인터를 이용해서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B1ED6-A0EF-4463-82F0-2CB40BBE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EE88A-AD82-4B9E-9963-50EE7B2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배열을 이용하는 방법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c[100] = “Hello!”;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c[100];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(“%s”,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6DA502-9A5D-41DA-A59B-3E4638F8A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02489"/>
              </p:ext>
            </p:extLst>
          </p:nvPr>
        </p:nvGraphicFramePr>
        <p:xfrm>
          <a:off x="838200" y="4915149"/>
          <a:ext cx="10309410" cy="116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41">
                  <a:extLst>
                    <a:ext uri="{9D8B030D-6E8A-4147-A177-3AD203B41FA5}">
                      <a16:colId xmlns:a16="http://schemas.microsoft.com/office/drawing/2014/main" val="3556079687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513110530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3507197672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38370490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884883062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3433188042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966919367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3743096130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27145750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332050304"/>
                    </a:ext>
                  </a:extLst>
                </a:gridCol>
              </a:tblGrid>
              <a:tr h="1162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(\0)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(c[99])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9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2E7E-3E92-4DD2-A3DF-6AC8ABA7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1BADB-F564-48C8-96DE-2A4DF6B8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문자형 포인터를 이용하는 방법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*c = “Hello!”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62DAA6-F7F8-440A-984C-012B6CAE9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38540"/>
              </p:ext>
            </p:extLst>
          </p:nvPr>
        </p:nvGraphicFramePr>
        <p:xfrm>
          <a:off x="838200" y="4168588"/>
          <a:ext cx="9569824" cy="106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28">
                  <a:extLst>
                    <a:ext uri="{9D8B030D-6E8A-4147-A177-3AD203B41FA5}">
                      <a16:colId xmlns:a16="http://schemas.microsoft.com/office/drawing/2014/main" val="707911150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2005266962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232194524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769580437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4132692596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3129705477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2013554219"/>
                    </a:ext>
                  </a:extLst>
                </a:gridCol>
                <a:gridCol w="1196228">
                  <a:extLst>
                    <a:ext uri="{9D8B030D-6E8A-4147-A177-3AD203B41FA5}">
                      <a16:colId xmlns:a16="http://schemas.microsoft.com/office/drawing/2014/main" val="457422446"/>
                    </a:ext>
                  </a:extLst>
                </a:gridCol>
              </a:tblGrid>
              <a:tr h="106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NULL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(\0)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0886-AE4C-4612-A466-B695810B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86DC2-F351-4D9F-BCF9-FB73A89D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포인터에 </a:t>
            </a:r>
            <a:r>
              <a:rPr lang="en-US" altLang="ko-KR" dirty="0" err="1"/>
              <a:t>scanf</a:t>
            </a:r>
            <a:r>
              <a:rPr lang="ko-KR" altLang="en-US" dirty="0"/>
              <a:t>를 통해 </a:t>
            </a:r>
            <a:r>
              <a:rPr lang="ko-KR" altLang="en-US" dirty="0" err="1"/>
              <a:t>입력받는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char *c = malloc(</a:t>
            </a:r>
            <a:r>
              <a:rPr lang="en-US" altLang="ko-KR" dirty="0" err="1"/>
              <a:t>sizeof</a:t>
            </a:r>
            <a:r>
              <a:rPr lang="en-US" altLang="ko-KR" dirty="0"/>
              <a:t>(char) * </a:t>
            </a:r>
            <a:r>
              <a:rPr lang="ko-KR" altLang="en-US" dirty="0"/>
              <a:t>크기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를 </a:t>
            </a:r>
            <a:r>
              <a:rPr lang="ko-KR" altLang="en-US" dirty="0" err="1"/>
              <a:t>입력해줘야함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*c = malloc(</a:t>
            </a:r>
            <a:r>
              <a:rPr lang="en-US" altLang="ko-KR" dirty="0" err="1"/>
              <a:t>sizeof</a:t>
            </a:r>
            <a:r>
              <a:rPr lang="en-US" altLang="ko-KR" dirty="0"/>
              <a:t>(char) * 100);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(“%s”, c);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712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CAB0F-5D73-479A-83A6-818FE85A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isalpah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      </a:t>
            </a:r>
            <a:r>
              <a:rPr lang="ko-KR" altLang="en-US" dirty="0"/>
              <a:t>함수를 만족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ko-KR" altLang="en-US" dirty="0">
                <a:sym typeface="Wingdings" panose="05000000000000000000" pitchFamily="2" charset="2"/>
              </a:rPr>
              <a:t>이 아닌 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불만족</a:t>
            </a:r>
            <a:r>
              <a:rPr lang="en-US" altLang="ko-KR" dirty="0">
                <a:sym typeface="Wingdings" panose="05000000000000000000" pitchFamily="2" charset="2"/>
              </a:rPr>
              <a:t>0 </a:t>
            </a:r>
            <a:r>
              <a:rPr lang="ko-KR" altLang="en-US" dirty="0">
                <a:sym typeface="Wingdings" panose="05000000000000000000" pitchFamily="2" charset="2"/>
              </a:rPr>
              <a:t>리턴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isdigit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        </a:t>
            </a:r>
            <a:r>
              <a:rPr lang="en-US" altLang="ko-KR" dirty="0" err="1"/>
              <a:t>toupper</a:t>
            </a:r>
            <a:r>
              <a:rPr lang="en-US" altLang="ko-KR" dirty="0"/>
              <a:t>(), </a:t>
            </a:r>
            <a:r>
              <a:rPr lang="en-US" altLang="ko-KR" dirty="0" err="1"/>
              <a:t>tolower</a:t>
            </a:r>
            <a:r>
              <a:rPr lang="en-US" altLang="ko-KR" dirty="0"/>
              <a:t>()</a:t>
            </a:r>
            <a:r>
              <a:rPr lang="ko-KR" altLang="en-US" dirty="0"/>
              <a:t>의 경우 대</a:t>
            </a:r>
            <a:r>
              <a:rPr lang="en-US" altLang="ko-KR" dirty="0"/>
              <a:t>, </a:t>
            </a:r>
            <a:r>
              <a:rPr lang="ko-KR" altLang="en-US" dirty="0"/>
              <a:t>소문자 반환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isspace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islower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isupper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tolower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toupper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7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553291-044E-425D-8D86-ED27B97B5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534401" cy="4659592"/>
          </a:xfrm>
        </p:spPr>
      </p:pic>
    </p:spTree>
    <p:extLst>
      <p:ext uri="{BB962C8B-B14F-4D97-AF65-F5344CB8AC3E}">
        <p14:creationId xmlns:p14="http://schemas.microsoft.com/office/powerpoint/2010/main" val="10169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C10BC2-FB2F-43DF-AE0C-D9B6CBE40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132294" cy="28678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80FD0-BBC3-4382-9A1C-1931D423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4" y="1690686"/>
            <a:ext cx="5383306" cy="28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AB29-246A-4983-A883-4C40951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3B3F39-2181-401D-959C-4FC6E55D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808259" cy="4447531"/>
          </a:xfrm>
        </p:spPr>
      </p:pic>
    </p:spTree>
    <p:extLst>
      <p:ext uri="{BB962C8B-B14F-4D97-AF65-F5344CB8AC3E}">
        <p14:creationId xmlns:p14="http://schemas.microsoft.com/office/powerpoint/2010/main" val="92031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393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 프로그래밍 </vt:lpstr>
      <vt:lpstr>문자열</vt:lpstr>
      <vt:lpstr>문자열</vt:lpstr>
      <vt:lpstr>문자열</vt:lpstr>
      <vt:lpstr>문자열</vt:lpstr>
      <vt:lpstr>문자 처리 함수</vt:lpstr>
      <vt:lpstr>문자 처리 함수</vt:lpstr>
      <vt:lpstr>문자 처리 함수</vt:lpstr>
      <vt:lpstr>문자 처리 함수</vt:lpstr>
      <vt:lpstr>문자 처리 함수</vt:lpstr>
      <vt:lpstr>문자열 처리 함수</vt:lpstr>
      <vt:lpstr>문자열 처리 함수</vt:lpstr>
      <vt:lpstr>문자열 처리 함수</vt:lpstr>
      <vt:lpstr>문자열 처리 함수</vt:lpstr>
      <vt:lpstr>문자 처리 추가</vt:lpstr>
      <vt:lpstr>문자 처리 추가</vt:lpstr>
      <vt:lpstr>문자 처리 추가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 </dc:title>
  <dc:creator>조 형민</dc:creator>
  <cp:lastModifiedBy>조 형민</cp:lastModifiedBy>
  <cp:revision>11</cp:revision>
  <dcterms:created xsi:type="dcterms:W3CDTF">2018-06-05T01:54:13Z</dcterms:created>
  <dcterms:modified xsi:type="dcterms:W3CDTF">2018-06-05T03:24:03Z</dcterms:modified>
</cp:coreProperties>
</file>